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1" r:id="rId3"/>
    <p:sldId id="257" r:id="rId4"/>
    <p:sldId id="258" r:id="rId5"/>
    <p:sldId id="269" r:id="rId6"/>
    <p:sldId id="260" r:id="rId7"/>
    <p:sldId id="270" r:id="rId8"/>
    <p:sldId id="262" r:id="rId9"/>
    <p:sldId id="263" r:id="rId10"/>
    <p:sldId id="264" r:id="rId11"/>
    <p:sldId id="267" r:id="rId12"/>
    <p:sldId id="265" r:id="rId13"/>
    <p:sldId id="266" r:id="rId14"/>
    <p:sldId id="272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30653-F695-8D21-11E0-CD8384574A12}" v="156" dt="2022-12-08T22:45:37.929"/>
    <p1510:client id="{A4143D77-B5CA-AB73-5C80-BB71E7197F7A}" v="40" dt="2022-12-10T16:38:33.490"/>
    <p1510:client id="{B2018E0E-0F33-41B5-ADDE-A0D4BB8D813B}" v="665" dt="2022-12-08T20:53:35.850"/>
    <p1510:client id="{D123B540-765A-09C8-3832-DA978AA50E7C}" v="172" dt="2022-12-10T15:50:15.271"/>
    <p1510:client id="{E6E009DA-D7CD-95E9-C731-AECC3BF90A35}" v="144" dt="2022-12-10T15:44:37.248"/>
    <p1510:client id="{FE5194D5-6953-5729-1D39-E1BC94C81C5A}" v="469" dt="2022-12-10T16:26:11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ik Sharma" userId="S::sharma.kartik1@northeastern.edu::1bfba2f6-830b-40d6-8a0a-a24cc040a2ca" providerId="AD" clId="Web-{E6E009DA-D7CD-95E9-C731-AECC3BF90A35}"/>
    <pc:docChg chg="delSld modSld">
      <pc:chgData name="Kartik Sharma" userId="S::sharma.kartik1@northeastern.edu::1bfba2f6-830b-40d6-8a0a-a24cc040a2ca" providerId="AD" clId="Web-{E6E009DA-D7CD-95E9-C731-AECC3BF90A35}" dt="2022-12-10T15:44:37.248" v="134" actId="20577"/>
      <pc:docMkLst>
        <pc:docMk/>
      </pc:docMkLst>
      <pc:sldChg chg="modSp">
        <pc:chgData name="Kartik Sharma" userId="S::sharma.kartik1@northeastern.edu::1bfba2f6-830b-40d6-8a0a-a24cc040a2ca" providerId="AD" clId="Web-{E6E009DA-D7CD-95E9-C731-AECC3BF90A35}" dt="2022-12-10T15:43:44.090" v="100" actId="20577"/>
        <pc:sldMkLst>
          <pc:docMk/>
          <pc:sldMk cId="109857222" sldId="256"/>
        </pc:sldMkLst>
        <pc:spChg chg="mod">
          <ac:chgData name="Kartik Sharma" userId="S::sharma.kartik1@northeastern.edu::1bfba2f6-830b-40d6-8a0a-a24cc040a2ca" providerId="AD" clId="Web-{E6E009DA-D7CD-95E9-C731-AECC3BF90A35}" dt="2022-12-10T08:13:33.504" v="3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rtik Sharma" userId="S::sharma.kartik1@northeastern.edu::1bfba2f6-830b-40d6-8a0a-a24cc040a2ca" providerId="AD" clId="Web-{E6E009DA-D7CD-95E9-C731-AECC3BF90A35}" dt="2022-12-10T15:43:44.090" v="10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rtik Sharma" userId="S::sharma.kartik1@northeastern.edu::1bfba2f6-830b-40d6-8a0a-a24cc040a2ca" providerId="AD" clId="Web-{E6E009DA-D7CD-95E9-C731-AECC3BF90A35}" dt="2022-12-10T08:16:36.368" v="92" actId="20577"/>
        <pc:sldMkLst>
          <pc:docMk/>
          <pc:sldMk cId="1936447998" sldId="258"/>
        </pc:sldMkLst>
        <pc:spChg chg="mod">
          <ac:chgData name="Kartik Sharma" userId="S::sharma.kartik1@northeastern.edu::1bfba2f6-830b-40d6-8a0a-a24cc040a2ca" providerId="AD" clId="Web-{E6E009DA-D7CD-95E9-C731-AECC3BF90A35}" dt="2022-12-10T08:16:36.368" v="92" actId="20577"/>
          <ac:spMkLst>
            <pc:docMk/>
            <pc:sldMk cId="1936447998" sldId="258"/>
            <ac:spMk id="3" creationId="{F7778EB9-0A91-AFF7-F825-B61633B8EF78}"/>
          </ac:spMkLst>
        </pc:spChg>
      </pc:sldChg>
      <pc:sldChg chg="modSp">
        <pc:chgData name="Kartik Sharma" userId="S::sharma.kartik1@northeastern.edu::1bfba2f6-830b-40d6-8a0a-a24cc040a2ca" providerId="AD" clId="Web-{E6E009DA-D7CD-95E9-C731-AECC3BF90A35}" dt="2022-12-10T15:44:37.248" v="134" actId="20577"/>
        <pc:sldMkLst>
          <pc:docMk/>
          <pc:sldMk cId="1475492999" sldId="261"/>
        </pc:sldMkLst>
        <pc:spChg chg="mod">
          <ac:chgData name="Kartik Sharma" userId="S::sharma.kartik1@northeastern.edu::1bfba2f6-830b-40d6-8a0a-a24cc040a2ca" providerId="AD" clId="Web-{E6E009DA-D7CD-95E9-C731-AECC3BF90A35}" dt="2022-12-10T15:44:37.248" v="134" actId="20577"/>
          <ac:spMkLst>
            <pc:docMk/>
            <pc:sldMk cId="1475492999" sldId="261"/>
            <ac:spMk id="2" creationId="{4AECD325-3A26-EAA4-5AD4-17C6C13525AF}"/>
          </ac:spMkLst>
        </pc:spChg>
        <pc:spChg chg="mod">
          <ac:chgData name="Kartik Sharma" userId="S::sharma.kartik1@northeastern.edu::1bfba2f6-830b-40d6-8a0a-a24cc040a2ca" providerId="AD" clId="Web-{E6E009DA-D7CD-95E9-C731-AECC3BF90A35}" dt="2022-12-10T15:44:32.998" v="127" actId="20577"/>
          <ac:spMkLst>
            <pc:docMk/>
            <pc:sldMk cId="1475492999" sldId="261"/>
            <ac:spMk id="3" creationId="{A01B457B-8EB3-2BBF-686F-A3F4B305DB98}"/>
          </ac:spMkLst>
        </pc:spChg>
      </pc:sldChg>
      <pc:sldChg chg="del">
        <pc:chgData name="Kartik Sharma" userId="S::sharma.kartik1@northeastern.edu::1bfba2f6-830b-40d6-8a0a-a24cc040a2ca" providerId="AD" clId="Web-{E6E009DA-D7CD-95E9-C731-AECC3BF90A35}" dt="2022-12-10T08:15:39.038" v="66"/>
        <pc:sldMkLst>
          <pc:docMk/>
          <pc:sldMk cId="1358908545" sldId="268"/>
        </pc:sldMkLst>
      </pc:sldChg>
    </pc:docChg>
  </pc:docChgLst>
  <pc:docChgLst>
    <pc:chgData name="Kartik Sharma" userId="S::sharma.kartik1@northeastern.edu::1bfba2f6-830b-40d6-8a0a-a24cc040a2ca" providerId="AD" clId="Web-{A4143D77-B5CA-AB73-5C80-BB71E7197F7A}"/>
    <pc:docChg chg="modSld">
      <pc:chgData name="Kartik Sharma" userId="S::sharma.kartik1@northeastern.edu::1bfba2f6-830b-40d6-8a0a-a24cc040a2ca" providerId="AD" clId="Web-{A4143D77-B5CA-AB73-5C80-BB71E7197F7A}" dt="2022-12-10T16:38:43.085" v="32"/>
      <pc:docMkLst>
        <pc:docMk/>
      </pc:docMkLst>
      <pc:sldChg chg="addSp delSp modSp">
        <pc:chgData name="Kartik Sharma" userId="S::sharma.kartik1@northeastern.edu::1bfba2f6-830b-40d6-8a0a-a24cc040a2ca" providerId="AD" clId="Web-{A4143D77-B5CA-AB73-5C80-BB71E7197F7A}" dt="2022-12-10T16:38:43.085" v="32"/>
        <pc:sldMkLst>
          <pc:docMk/>
          <pc:sldMk cId="109857222" sldId="256"/>
        </pc:sldMkLst>
        <pc:spChg chg="mo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4" creationId="{A4798C7F-C8CA-4799-BF37-3AB4642CDB66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47" creationId="{216BB147-20D5-4D93-BDA5-1BC614D6A4B2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49" creationId="{0A253F60-DE40-4508-A37A-61331DF1DD5D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51" creationId="{9A0D6220-3DFE-4182-9152-9135493A6BDA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84" creationId="{1C582B07-D0F0-4B6B-A5D9-D2F192CB3A4E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86" creationId="{5839FC30-63C9-4643-98EF-7B1C31BE3906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88" creationId="{2B76B338-5C91-48AF-BFFC-93C8AAD6D5C4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90" creationId="{07FE80B3-9970-48B3-8883-81ED2FE4A3FB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26" creationId="{A4798C7F-C8CA-4799-BF37-3AB4642CDB66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59" creationId="{216BB147-20D5-4D93-BDA5-1BC614D6A4B2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61" creationId="{0A253F60-DE40-4508-A37A-61331DF1DD5D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63" creationId="{9A0D6220-3DFE-4182-9152-9135493A6BDA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96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198" creationId="{5839FC30-63C9-4643-98EF-7B1C31BE3906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200" creationId="{2B76B338-5C91-48AF-BFFC-93C8AAD6D5C4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8:43.085" v="32"/>
          <ac:spMkLst>
            <pc:docMk/>
            <pc:sldMk cId="109857222" sldId="256"/>
            <ac:spMk id="202" creationId="{07FE80B3-9970-48B3-8883-81ED2FE4A3FB}"/>
          </ac:spMkLst>
        </pc:spChg>
        <pc:grpChg chg="del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16" creationId="{87F0794B-55D3-4D2D-BDE7-4688ED321E42}"/>
          </ac:grpSpMkLst>
        </pc:grpChg>
        <pc:grpChg chg="del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53" creationId="{44C729BC-90F1-4823-A305-F6F124E93A95}"/>
          </ac:grpSpMkLst>
        </pc:grpChg>
        <pc:grpChg chg="del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92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128" creationId="{87F0794B-55D3-4D2D-BDE7-4688ED321E42}"/>
          </ac:grpSpMkLst>
        </pc:grpChg>
        <pc:grpChg chg="add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165" creationId="{44C729BC-90F1-4823-A305-F6F124E93A95}"/>
          </ac:grpSpMkLst>
        </pc:grpChg>
        <pc:grpChg chg="add">
          <ac:chgData name="Kartik Sharma" userId="S::sharma.kartik1@northeastern.edu::1bfba2f6-830b-40d6-8a0a-a24cc040a2ca" providerId="AD" clId="Web-{A4143D77-B5CA-AB73-5C80-BB71E7197F7A}" dt="2022-12-10T16:38:43.085" v="32"/>
          <ac:grpSpMkLst>
            <pc:docMk/>
            <pc:sldMk cId="109857222" sldId="256"/>
            <ac:grpSpMk id="204" creationId="{8323DD1D-77DE-48B2-A0A0-6265801531E5}"/>
          </ac:grpSpMkLst>
        </pc:grpChg>
        <pc:picChg chg="add mod">
          <ac:chgData name="Kartik Sharma" userId="S::sharma.kartik1@northeastern.edu::1bfba2f6-830b-40d6-8a0a-a24cc040a2ca" providerId="AD" clId="Web-{A4143D77-B5CA-AB73-5C80-BB71E7197F7A}" dt="2022-12-10T16:38:43.085" v="32"/>
          <ac:picMkLst>
            <pc:docMk/>
            <pc:sldMk cId="109857222" sldId="256"/>
            <ac:picMk id="4" creationId="{68DBBB74-828C-56B0-6484-B22B81D7062B}"/>
          </ac:picMkLst>
        </pc:picChg>
        <pc:picChg chg="del">
          <ac:chgData name="Kartik Sharma" userId="S::sharma.kartik1@northeastern.edu::1bfba2f6-830b-40d6-8a0a-a24cc040a2ca" providerId="AD" clId="Web-{A4143D77-B5CA-AB73-5C80-BB71E7197F7A}" dt="2022-12-10T16:38:29.475" v="30"/>
          <ac:picMkLst>
            <pc:docMk/>
            <pc:sldMk cId="109857222" sldId="256"/>
            <ac:picMk id="11" creationId="{A594C272-7961-CD52-294B-C7BAE9839DFA}"/>
          </ac:picMkLst>
        </pc:picChg>
      </pc:sldChg>
      <pc:sldChg chg="addSp delSp modSp">
        <pc:chgData name="Kartik Sharma" userId="S::sharma.kartik1@northeastern.edu::1bfba2f6-830b-40d6-8a0a-a24cc040a2ca" providerId="AD" clId="Web-{A4143D77-B5CA-AB73-5C80-BB71E7197F7A}" dt="2022-12-10T16:37:02.250" v="29" actId="20577"/>
        <pc:sldMkLst>
          <pc:docMk/>
          <pc:sldMk cId="1180345218" sldId="271"/>
        </pc:sldMkLst>
        <pc:spChg chg="mod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3" creationId="{92C2BF32-3ECC-232C-9C61-778A2B3E87F9}"/>
          </ac:spMkLst>
        </pc:spChg>
        <pc:spChg chg="add mod ord">
          <ac:chgData name="Kartik Sharma" userId="S::sharma.kartik1@northeastern.edu::1bfba2f6-830b-40d6-8a0a-a24cc040a2ca" providerId="AD" clId="Web-{A4143D77-B5CA-AB73-5C80-BB71E7197F7A}" dt="2022-12-10T16:37:02.250" v="29" actId="20577"/>
          <ac:spMkLst>
            <pc:docMk/>
            <pc:sldMk cId="1180345218" sldId="271"/>
            <ac:spMk id="5" creationId="{543E105B-33D6-9F35-749C-151116855CDD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3:44.441" v="4"/>
          <ac:spMkLst>
            <pc:docMk/>
            <pc:sldMk cId="1180345218" sldId="271"/>
            <ac:spMk id="10" creationId="{1C582B07-D0F0-4B6B-A5D9-D2F192CB3A4E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3:44.441" v="4"/>
          <ac:spMkLst>
            <pc:docMk/>
            <pc:sldMk cId="1180345218" sldId="271"/>
            <ac:spMk id="12" creationId="{3712ED8D-807A-4E94-A9AF-C44676151773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3:44.441" v="4"/>
          <ac:spMkLst>
            <pc:docMk/>
            <pc:sldMk cId="1180345218" sldId="271"/>
            <ac:spMk id="14" creationId="{DA1A4301-6FFC-4C82-A1FA-7634D8CAA8F5}"/>
          </ac:spMkLst>
        </pc:spChg>
        <pc:spChg chg="del">
          <ac:chgData name="Kartik Sharma" userId="S::sharma.kartik1@northeastern.edu::1bfba2f6-830b-40d6-8a0a-a24cc040a2ca" providerId="AD" clId="Web-{A4143D77-B5CA-AB73-5C80-BB71E7197F7A}" dt="2022-12-10T16:33:44.441" v="4"/>
          <ac:spMkLst>
            <pc:docMk/>
            <pc:sldMk cId="1180345218" sldId="271"/>
            <ac:spMk id="47" creationId="{D8667B21-A39C-4ABB-9CED-0DD4CD739502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4:31.116" v="7"/>
          <ac:spMkLst>
            <pc:docMk/>
            <pc:sldMk cId="1180345218" sldId="271"/>
            <ac:spMk id="52" creationId="{57B73489-D0E4-4C8B-884B-43A00CCD33C7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4:31.116" v="7"/>
          <ac:spMkLst>
            <pc:docMk/>
            <pc:sldMk cId="1180345218" sldId="271"/>
            <ac:spMk id="54" creationId="{1C582B07-D0F0-4B6B-A5D9-D2F192CB3A4E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4:31.116" v="7"/>
          <ac:spMkLst>
            <pc:docMk/>
            <pc:sldMk cId="1180345218" sldId="271"/>
            <ac:spMk id="56" creationId="{DA1A4301-6FFC-4C82-A1FA-7634D8CAA8F5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4:31.116" v="7"/>
          <ac:spMkLst>
            <pc:docMk/>
            <pc:sldMk cId="1180345218" sldId="271"/>
            <ac:spMk id="89" creationId="{A890253F-325A-4AC7-AF5F-06FB890E8F0E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5:31.604" v="10"/>
          <ac:spMkLst>
            <pc:docMk/>
            <pc:sldMk cId="1180345218" sldId="271"/>
            <ac:spMk id="94" creationId="{57B73489-D0E4-4C8B-884B-43A00CCD33C7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5:31.604" v="10"/>
          <ac:spMkLst>
            <pc:docMk/>
            <pc:sldMk cId="1180345218" sldId="271"/>
            <ac:spMk id="96" creationId="{1C582B07-D0F0-4B6B-A5D9-D2F192CB3A4E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5:31.604" v="10"/>
          <ac:spMkLst>
            <pc:docMk/>
            <pc:sldMk cId="1180345218" sldId="271"/>
            <ac:spMk id="98" creationId="{DA1A4301-6FFC-4C82-A1FA-7634D8CAA8F5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5:31.604" v="10"/>
          <ac:spMkLst>
            <pc:docMk/>
            <pc:sldMk cId="1180345218" sldId="271"/>
            <ac:spMk id="131" creationId="{A890253F-325A-4AC7-AF5F-06FB890E8F0E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36" creationId="{57B73489-D0E4-4C8B-884B-43A00CCD33C7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38" creationId="{1C582B07-D0F0-4B6B-A5D9-D2F192CB3A4E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40" creationId="{DA1A4301-6FFC-4C82-A1FA-7634D8CAA8F5}"/>
          </ac:spMkLst>
        </pc:spChg>
        <pc:spChg chg="add del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73" creationId="{A890253F-325A-4AC7-AF5F-06FB890E8F0E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78" creationId="{57B73489-D0E4-4C8B-884B-43A00CCD33C7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80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182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A4143D77-B5CA-AB73-5C80-BB71E7197F7A}" dt="2022-12-10T16:36:41.514" v="26"/>
          <ac:spMkLst>
            <pc:docMk/>
            <pc:sldMk cId="1180345218" sldId="271"/>
            <ac:spMk id="215" creationId="{A890253F-325A-4AC7-AF5F-06FB890E8F0E}"/>
          </ac:spMkLst>
        </pc:spChg>
        <pc:grpChg chg="del">
          <ac:chgData name="Kartik Sharma" userId="S::sharma.kartik1@northeastern.edu::1bfba2f6-830b-40d6-8a0a-a24cc040a2ca" providerId="AD" clId="Web-{A4143D77-B5CA-AB73-5C80-BB71E7197F7A}" dt="2022-12-10T16:33:44.441" v="4"/>
          <ac:grpSpMkLst>
            <pc:docMk/>
            <pc:sldMk cId="1180345218" sldId="271"/>
            <ac:grpSpMk id="16" creationId="{8323DD1D-77DE-48B2-A0A0-6265801531E5}"/>
          </ac:grpSpMkLst>
        </pc:grpChg>
        <pc:grpChg chg="add del">
          <ac:chgData name="Kartik Sharma" userId="S::sharma.kartik1@northeastern.edu::1bfba2f6-830b-40d6-8a0a-a24cc040a2ca" providerId="AD" clId="Web-{A4143D77-B5CA-AB73-5C80-BB71E7197F7A}" dt="2022-12-10T16:34:31.116" v="7"/>
          <ac:grpSpMkLst>
            <pc:docMk/>
            <pc:sldMk cId="1180345218" sldId="271"/>
            <ac:grpSpMk id="58" creationId="{8323DD1D-77DE-48B2-A0A0-6265801531E5}"/>
          </ac:grpSpMkLst>
        </pc:grpChg>
        <pc:grpChg chg="add del">
          <ac:chgData name="Kartik Sharma" userId="S::sharma.kartik1@northeastern.edu::1bfba2f6-830b-40d6-8a0a-a24cc040a2ca" providerId="AD" clId="Web-{A4143D77-B5CA-AB73-5C80-BB71E7197F7A}" dt="2022-12-10T16:35:31.604" v="10"/>
          <ac:grpSpMkLst>
            <pc:docMk/>
            <pc:sldMk cId="1180345218" sldId="271"/>
            <ac:grpSpMk id="100" creationId="{8323DD1D-77DE-48B2-A0A0-6265801531E5}"/>
          </ac:grpSpMkLst>
        </pc:grpChg>
        <pc:grpChg chg="add del">
          <ac:chgData name="Kartik Sharma" userId="S::sharma.kartik1@northeastern.edu::1bfba2f6-830b-40d6-8a0a-a24cc040a2ca" providerId="AD" clId="Web-{A4143D77-B5CA-AB73-5C80-BB71E7197F7A}" dt="2022-12-10T16:36:41.514" v="26"/>
          <ac:grpSpMkLst>
            <pc:docMk/>
            <pc:sldMk cId="1180345218" sldId="271"/>
            <ac:grpSpMk id="142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A4143D77-B5CA-AB73-5C80-BB71E7197F7A}" dt="2022-12-10T16:36:41.514" v="26"/>
          <ac:grpSpMkLst>
            <pc:docMk/>
            <pc:sldMk cId="1180345218" sldId="271"/>
            <ac:grpSpMk id="184" creationId="{8323DD1D-77DE-48B2-A0A0-6265801531E5}"/>
          </ac:grpSpMkLst>
        </pc:grpChg>
        <pc:picChg chg="add del mod">
          <ac:chgData name="Kartik Sharma" userId="S::sharma.kartik1@northeastern.edu::1bfba2f6-830b-40d6-8a0a-a24cc040a2ca" providerId="AD" clId="Web-{A4143D77-B5CA-AB73-5C80-BB71E7197F7A}" dt="2022-12-10T16:33:52.066" v="5"/>
          <ac:picMkLst>
            <pc:docMk/>
            <pc:sldMk cId="1180345218" sldId="271"/>
            <ac:picMk id="2" creationId="{98431ABF-DE40-0A0E-7A77-4522C57D00EE}"/>
          </ac:picMkLst>
        </pc:picChg>
        <pc:picChg chg="add mod">
          <ac:chgData name="Kartik Sharma" userId="S::sharma.kartik1@northeastern.edu::1bfba2f6-830b-40d6-8a0a-a24cc040a2ca" providerId="AD" clId="Web-{A4143D77-B5CA-AB73-5C80-BB71E7197F7A}" dt="2022-12-10T16:35:42.010" v="12" actId="14100"/>
          <ac:picMkLst>
            <pc:docMk/>
            <pc:sldMk cId="1180345218" sldId="271"/>
            <ac:picMk id="4" creationId="{89C9F5F6-503E-8CDF-A0E7-5CEC5347837C}"/>
          </ac:picMkLst>
        </pc:picChg>
        <pc:picChg chg="del">
          <ac:chgData name="Kartik Sharma" userId="S::sharma.kartik1@northeastern.edu::1bfba2f6-830b-40d6-8a0a-a24cc040a2ca" providerId="AD" clId="Web-{A4143D77-B5CA-AB73-5C80-BB71E7197F7A}" dt="2022-12-10T16:33:26.315" v="0"/>
          <ac:picMkLst>
            <pc:docMk/>
            <pc:sldMk cId="1180345218" sldId="271"/>
            <ac:picMk id="7" creationId="{E0EBFD68-E7CD-22AD-6173-EFD8299735EC}"/>
          </ac:picMkLst>
        </pc:picChg>
      </pc:sldChg>
    </pc:docChg>
  </pc:docChgLst>
  <pc:docChgLst>
    <pc:chgData name="Kartik Sharma" userId="S::sharma.kartik1@northeastern.edu::1bfba2f6-830b-40d6-8a0a-a24cc040a2ca" providerId="AD" clId="Web-{D123B540-765A-09C8-3832-DA978AA50E7C}"/>
    <pc:docChg chg="modSld">
      <pc:chgData name="Kartik Sharma" userId="S::sharma.kartik1@northeastern.edu::1bfba2f6-830b-40d6-8a0a-a24cc040a2ca" providerId="AD" clId="Web-{D123B540-765A-09C8-3832-DA978AA50E7C}" dt="2022-12-10T15:50:17.927" v="173"/>
      <pc:docMkLst>
        <pc:docMk/>
      </pc:docMkLst>
      <pc:sldChg chg="addSp delSp modSp">
        <pc:chgData name="Kartik Sharma" userId="S::sharma.kartik1@northeastern.edu::1bfba2f6-830b-40d6-8a0a-a24cc040a2ca" providerId="AD" clId="Web-{D123B540-765A-09C8-3832-DA978AA50E7C}" dt="2022-12-10T15:50:17.927" v="173"/>
        <pc:sldMkLst>
          <pc:docMk/>
          <pc:sldMk cId="1475492999" sldId="261"/>
        </pc:sldMkLst>
        <pc:spChg chg="mo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2" creationId="{4AECD325-3A26-EAA4-5AD4-17C6C13525AF}"/>
          </ac:spMkLst>
        </pc:spChg>
        <pc:spChg chg="mo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3" creationId="{A01B457B-8EB3-2BBF-686F-A3F4B305DB98}"/>
          </ac:spMkLst>
        </pc:spChg>
        <pc:spChg chg="del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9" creationId="{40C85150-646B-4AB7-9F43-FC7AB7E6D615}"/>
          </ac:spMkLst>
        </pc:spChg>
        <pc:spChg chg="del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11" creationId="{1C582B07-D0F0-4B6B-A5D9-D2F192CB3A4E}"/>
          </ac:spMkLst>
        </pc:spChg>
        <pc:spChg chg="del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13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49" creationId="{57B73489-D0E4-4C8B-884B-43A00CCD33C7}"/>
          </ac:spMkLst>
        </pc:spChg>
        <pc:spChg chg="ad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51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53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D123B540-765A-09C8-3832-DA978AA50E7C}" dt="2022-12-10T15:50:17.927" v="173"/>
          <ac:spMkLst>
            <pc:docMk/>
            <pc:sldMk cId="1475492999" sldId="261"/>
            <ac:spMk id="86" creationId="{A890253F-325A-4AC7-AF5F-06FB890E8F0E}"/>
          </ac:spMkLst>
        </pc:spChg>
        <pc:grpChg chg="del">
          <ac:chgData name="Kartik Sharma" userId="S::sharma.kartik1@northeastern.edu::1bfba2f6-830b-40d6-8a0a-a24cc040a2ca" providerId="AD" clId="Web-{D123B540-765A-09C8-3832-DA978AA50E7C}" dt="2022-12-10T15:50:17.927" v="173"/>
          <ac:grpSpMkLst>
            <pc:docMk/>
            <pc:sldMk cId="1475492999" sldId="261"/>
            <ac:grpSpMk id="15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D123B540-765A-09C8-3832-DA978AA50E7C}" dt="2022-12-10T15:50:17.927" v="173"/>
          <ac:grpSpMkLst>
            <pc:docMk/>
            <pc:sldMk cId="1475492999" sldId="261"/>
            <ac:grpSpMk id="55" creationId="{8323DD1D-77DE-48B2-A0A0-6265801531E5}"/>
          </ac:grpSpMkLst>
        </pc:grpChg>
        <pc:picChg chg="add mod">
          <ac:chgData name="Kartik Sharma" userId="S::sharma.kartik1@northeastern.edu::1bfba2f6-830b-40d6-8a0a-a24cc040a2ca" providerId="AD" clId="Web-{D123B540-765A-09C8-3832-DA978AA50E7C}" dt="2022-12-10T15:50:17.927" v="173"/>
          <ac:picMkLst>
            <pc:docMk/>
            <pc:sldMk cId="1475492999" sldId="261"/>
            <ac:picMk id="4" creationId="{DE580520-2033-B683-C073-A18254D00E79}"/>
          </ac:picMkLst>
        </pc:picChg>
        <pc:picChg chg="del">
          <ac:chgData name="Kartik Sharma" userId="S::sharma.kartik1@northeastern.edu::1bfba2f6-830b-40d6-8a0a-a24cc040a2ca" providerId="AD" clId="Web-{D123B540-765A-09C8-3832-DA978AA50E7C}" dt="2022-12-10T15:49:35.098" v="169"/>
          <ac:picMkLst>
            <pc:docMk/>
            <pc:sldMk cId="1475492999" sldId="261"/>
            <ac:picMk id="5" creationId="{B7609DB5-77F8-1B56-0C8A-81F649C9164E}"/>
          </ac:picMkLst>
        </pc:picChg>
      </pc:sldChg>
    </pc:docChg>
  </pc:docChgLst>
  <pc:docChgLst>
    <pc:chgData clId="Web-{E6E009DA-D7CD-95E9-C731-AECC3BF90A35}"/>
    <pc:docChg chg="modSld">
      <pc:chgData name="" userId="" providerId="" clId="Web-{E6E009DA-D7CD-95E9-C731-AECC3BF90A35}" dt="2022-12-10T08:12:39.784" v="4" actId="20577"/>
      <pc:docMkLst>
        <pc:docMk/>
      </pc:docMkLst>
      <pc:sldChg chg="modSp">
        <pc:chgData name="" userId="" providerId="" clId="Web-{E6E009DA-D7CD-95E9-C731-AECC3BF90A35}" dt="2022-12-10T08:12:39.784" v="4" actId="20577"/>
        <pc:sldMkLst>
          <pc:docMk/>
          <pc:sldMk cId="109857222" sldId="256"/>
        </pc:sldMkLst>
        <pc:spChg chg="mod">
          <ac:chgData name="" userId="" providerId="" clId="Web-{E6E009DA-D7CD-95E9-C731-AECC3BF90A35}" dt="2022-12-10T08:12:39.784" v="4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Kartik Sharma" userId="S::sharma.kartik1@northeastern.edu::1bfba2f6-830b-40d6-8a0a-a24cc040a2ca" providerId="AD" clId="Web-{FE5194D5-6953-5729-1D39-E1BC94C81C5A}"/>
    <pc:docChg chg="addSld modSld">
      <pc:chgData name="Kartik Sharma" userId="S::sharma.kartik1@northeastern.edu::1bfba2f6-830b-40d6-8a0a-a24cc040a2ca" providerId="AD" clId="Web-{FE5194D5-6953-5729-1D39-E1BC94C81C5A}" dt="2022-12-10T16:26:11.524" v="435" actId="20577"/>
      <pc:docMkLst>
        <pc:docMk/>
      </pc:docMkLst>
      <pc:sldChg chg="delSp modSp">
        <pc:chgData name="Kartik Sharma" userId="S::sharma.kartik1@northeastern.edu::1bfba2f6-830b-40d6-8a0a-a24cc040a2ca" providerId="AD" clId="Web-{FE5194D5-6953-5729-1D39-E1BC94C81C5A}" dt="2022-12-10T15:56:00.742" v="32" actId="1076"/>
        <pc:sldMkLst>
          <pc:docMk/>
          <pc:sldMk cId="2473129253" sldId="257"/>
        </pc:sldMkLst>
        <pc:spChg chg="mod">
          <ac:chgData name="Kartik Sharma" userId="S::sharma.kartik1@northeastern.edu::1bfba2f6-830b-40d6-8a0a-a24cc040a2ca" providerId="AD" clId="Web-{FE5194D5-6953-5729-1D39-E1BC94C81C5A}" dt="2022-12-10T15:54:16.942" v="14" actId="20577"/>
          <ac:spMkLst>
            <pc:docMk/>
            <pc:sldMk cId="2473129253" sldId="257"/>
            <ac:spMk id="3" creationId="{86BEAE02-4B55-1FC5-816D-24ADE945F352}"/>
          </ac:spMkLst>
        </pc:spChg>
        <pc:picChg chg="mod">
          <ac:chgData name="Kartik Sharma" userId="S::sharma.kartik1@northeastern.edu::1bfba2f6-830b-40d6-8a0a-a24cc040a2ca" providerId="AD" clId="Web-{FE5194D5-6953-5729-1D39-E1BC94C81C5A}" dt="2022-12-10T15:54:30.911" v="17" actId="1076"/>
          <ac:picMkLst>
            <pc:docMk/>
            <pc:sldMk cId="2473129253" sldId="257"/>
            <ac:picMk id="4" creationId="{F6FE84BE-AE70-A011-7D13-AC854C44BB2E}"/>
          </ac:picMkLst>
        </pc:picChg>
        <pc:picChg chg="mod">
          <ac:chgData name="Kartik Sharma" userId="S::sharma.kartik1@northeastern.edu::1bfba2f6-830b-40d6-8a0a-a24cc040a2ca" providerId="AD" clId="Web-{FE5194D5-6953-5729-1D39-E1BC94C81C5A}" dt="2022-12-10T15:56:00.711" v="30" actId="1076"/>
          <ac:picMkLst>
            <pc:docMk/>
            <pc:sldMk cId="2473129253" sldId="257"/>
            <ac:picMk id="5" creationId="{60532074-1639-9B3F-5404-C0D5A59FA8D9}"/>
          </ac:picMkLst>
        </pc:picChg>
        <pc:picChg chg="mod">
          <ac:chgData name="Kartik Sharma" userId="S::sharma.kartik1@northeastern.edu::1bfba2f6-830b-40d6-8a0a-a24cc040a2ca" providerId="AD" clId="Web-{FE5194D5-6953-5729-1D39-E1BC94C81C5A}" dt="2022-12-10T15:56:00.727" v="31" actId="1076"/>
          <ac:picMkLst>
            <pc:docMk/>
            <pc:sldMk cId="2473129253" sldId="257"/>
            <ac:picMk id="6" creationId="{11D5FDEB-35E8-787A-7C8D-F1EFF45B5B67}"/>
          </ac:picMkLst>
        </pc:picChg>
        <pc:picChg chg="mod">
          <ac:chgData name="Kartik Sharma" userId="S::sharma.kartik1@northeastern.edu::1bfba2f6-830b-40d6-8a0a-a24cc040a2ca" providerId="AD" clId="Web-{FE5194D5-6953-5729-1D39-E1BC94C81C5A}" dt="2022-12-10T15:56:00.742" v="32" actId="1076"/>
          <ac:picMkLst>
            <pc:docMk/>
            <pc:sldMk cId="2473129253" sldId="257"/>
            <ac:picMk id="7" creationId="{B0BDA9A3-9B6A-E1B1-6A17-A1AA7F539A8A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5:54:23.817" v="16"/>
          <ac:picMkLst>
            <pc:docMk/>
            <pc:sldMk cId="2473129253" sldId="257"/>
            <ac:picMk id="10" creationId="{3DB30F1B-761D-637E-7F66-5155396F2264}"/>
          </ac:picMkLst>
        </pc:picChg>
      </pc:sldChg>
      <pc:sldChg chg="delSp modSp">
        <pc:chgData name="Kartik Sharma" userId="S::sharma.kartik1@northeastern.edu::1bfba2f6-830b-40d6-8a0a-a24cc040a2ca" providerId="AD" clId="Web-{FE5194D5-6953-5729-1D39-E1BC94C81C5A}" dt="2022-12-10T16:00:48.268" v="187" actId="20577"/>
        <pc:sldMkLst>
          <pc:docMk/>
          <pc:sldMk cId="1936447998" sldId="258"/>
        </pc:sldMkLst>
        <pc:spChg chg="mod">
          <ac:chgData name="Kartik Sharma" userId="S::sharma.kartik1@northeastern.edu::1bfba2f6-830b-40d6-8a0a-a24cc040a2ca" providerId="AD" clId="Web-{FE5194D5-6953-5729-1D39-E1BC94C81C5A}" dt="2022-12-10T15:59:02.217" v="134" actId="14100"/>
          <ac:spMkLst>
            <pc:docMk/>
            <pc:sldMk cId="1936447998" sldId="258"/>
            <ac:spMk id="2" creationId="{ADE4960B-8DF0-8579-491A-CB46B5305340}"/>
          </ac:spMkLst>
        </pc:spChg>
        <pc:spChg chg="mod">
          <ac:chgData name="Kartik Sharma" userId="S::sharma.kartik1@northeastern.edu::1bfba2f6-830b-40d6-8a0a-a24cc040a2ca" providerId="AD" clId="Web-{FE5194D5-6953-5729-1D39-E1BC94C81C5A}" dt="2022-12-10T16:00:48.268" v="187" actId="20577"/>
          <ac:spMkLst>
            <pc:docMk/>
            <pc:sldMk cId="1936447998" sldId="258"/>
            <ac:spMk id="3" creationId="{F7778EB9-0A91-AFF7-F825-B61633B8EF78}"/>
          </ac:spMkLst>
        </pc:spChg>
        <pc:picChg chg="del">
          <ac:chgData name="Kartik Sharma" userId="S::sharma.kartik1@northeastern.edu::1bfba2f6-830b-40d6-8a0a-a24cc040a2ca" providerId="AD" clId="Web-{FE5194D5-6953-5729-1D39-E1BC94C81C5A}" dt="2022-12-10T15:56:18.602" v="36"/>
          <ac:picMkLst>
            <pc:docMk/>
            <pc:sldMk cId="1936447998" sldId="258"/>
            <ac:picMk id="4" creationId="{A97B995F-922E-93EC-1730-A6C977118539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5:56:18.602" v="35"/>
          <ac:picMkLst>
            <pc:docMk/>
            <pc:sldMk cId="1936447998" sldId="258"/>
            <ac:picMk id="5" creationId="{E959F3F5-FAE0-43AC-F428-CF0D622B9604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5:56:18.602" v="34"/>
          <ac:picMkLst>
            <pc:docMk/>
            <pc:sldMk cId="1936447998" sldId="258"/>
            <ac:picMk id="6" creationId="{24E24437-FB2B-B7C1-42FE-8B9177F7641A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5:56:18.602" v="33"/>
          <ac:picMkLst>
            <pc:docMk/>
            <pc:sldMk cId="1936447998" sldId="258"/>
            <ac:picMk id="7" creationId="{05F8C32E-D19C-06F9-E1A0-CD503241BA5F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08:55.253" v="223" actId="20577"/>
        <pc:sldMkLst>
          <pc:docMk/>
          <pc:sldMk cId="2897751035" sldId="260"/>
        </pc:sldMkLst>
        <pc:spChg chg="mod">
          <ac:chgData name="Kartik Sharma" userId="S::sharma.kartik1@northeastern.edu::1bfba2f6-830b-40d6-8a0a-a24cc040a2ca" providerId="AD" clId="Web-{FE5194D5-6953-5729-1D39-E1BC94C81C5A}" dt="2022-12-10T16:08:55.253" v="223" actId="20577"/>
          <ac:spMkLst>
            <pc:docMk/>
            <pc:sldMk cId="2897751035" sldId="260"/>
            <ac:spMk id="2" creationId="{D5E76AF9-B13F-C5D8-F818-D292B88FC58E}"/>
          </ac:spMkLst>
        </pc:spChg>
        <pc:picChg chg="add mod">
          <ac:chgData name="Kartik Sharma" userId="S::sharma.kartik1@northeastern.edu::1bfba2f6-830b-40d6-8a0a-a24cc040a2ca" providerId="AD" clId="Web-{FE5194D5-6953-5729-1D39-E1BC94C81C5A}" dt="2022-12-10T16:06:56.999" v="210" actId="1076"/>
          <ac:picMkLst>
            <pc:docMk/>
            <pc:sldMk cId="2897751035" sldId="260"/>
            <ac:picMk id="3" creationId="{A424BF6E-7577-4036-E644-27C4E42B2808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6:06:30.014" v="205"/>
          <ac:picMkLst>
            <pc:docMk/>
            <pc:sldMk cId="2897751035" sldId="260"/>
            <ac:picMk id="4" creationId="{D36C7A57-0F86-14F3-3DEB-3E46D8875D2F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11:15.055" v="243" actId="1076"/>
        <pc:sldMkLst>
          <pc:docMk/>
          <pc:sldMk cId="2749773656" sldId="262"/>
        </pc:sldMkLst>
        <pc:spChg chg="add del mod">
          <ac:chgData name="Kartik Sharma" userId="S::sharma.kartik1@northeastern.edu::1bfba2f6-830b-40d6-8a0a-a24cc040a2ca" providerId="AD" clId="Web-{FE5194D5-6953-5729-1D39-E1BC94C81C5A}" dt="2022-12-10T16:09:52.615" v="234"/>
          <ac:spMkLst>
            <pc:docMk/>
            <pc:sldMk cId="2749773656" sldId="262"/>
            <ac:spMk id="3" creationId="{E2052F49-0FC0-ED82-0522-D03ED91E2E23}"/>
          </ac:spMkLst>
        </pc:spChg>
        <pc:spChg chg="mod">
          <ac:chgData name="Kartik Sharma" userId="S::sharma.kartik1@northeastern.edu::1bfba2f6-830b-40d6-8a0a-a24cc040a2ca" providerId="AD" clId="Web-{FE5194D5-6953-5729-1D39-E1BC94C81C5A}" dt="2022-12-10T16:11:15.055" v="243" actId="1076"/>
          <ac:spMkLst>
            <pc:docMk/>
            <pc:sldMk cId="2749773656" sldId="262"/>
            <ac:spMk id="5" creationId="{38295E7E-5684-B086-0486-56C52A66473D}"/>
          </ac:spMkLst>
        </pc:spChg>
        <pc:picChg chg="del">
          <ac:chgData name="Kartik Sharma" userId="S::sharma.kartik1@northeastern.edu::1bfba2f6-830b-40d6-8a0a-a24cc040a2ca" providerId="AD" clId="Web-{FE5194D5-6953-5729-1D39-E1BC94C81C5A}" dt="2022-12-10T16:09:45.646" v="233"/>
          <ac:picMkLst>
            <pc:docMk/>
            <pc:sldMk cId="2749773656" sldId="262"/>
            <ac:picMk id="4" creationId="{A49AE996-2DDB-6E5A-C010-64168DE01363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09:52.615" v="234"/>
          <ac:picMkLst>
            <pc:docMk/>
            <pc:sldMk cId="2749773656" sldId="262"/>
            <ac:picMk id="6" creationId="{B153A68A-47EA-A7BB-5311-800FE21B40D4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12:38.980" v="260" actId="1076"/>
        <pc:sldMkLst>
          <pc:docMk/>
          <pc:sldMk cId="1040109262" sldId="263"/>
        </pc:sldMkLst>
        <pc:spChg chg="add del mod">
          <ac:chgData name="Kartik Sharma" userId="S::sharma.kartik1@northeastern.edu::1bfba2f6-830b-40d6-8a0a-a24cc040a2ca" providerId="AD" clId="Web-{FE5194D5-6953-5729-1D39-E1BC94C81C5A}" dt="2022-12-10T16:11:59.713" v="251"/>
          <ac:spMkLst>
            <pc:docMk/>
            <pc:sldMk cId="1040109262" sldId="263"/>
            <ac:spMk id="3" creationId="{B5752EEB-AB12-8459-F402-D3E8BAAE0CC5}"/>
          </ac:spMkLst>
        </pc:spChg>
        <pc:spChg chg="mod">
          <ac:chgData name="Kartik Sharma" userId="S::sharma.kartik1@northeastern.edu::1bfba2f6-830b-40d6-8a0a-a24cc040a2ca" providerId="AD" clId="Web-{FE5194D5-6953-5729-1D39-E1BC94C81C5A}" dt="2022-12-10T16:12:38.980" v="260" actId="1076"/>
          <ac:spMkLst>
            <pc:docMk/>
            <pc:sldMk cId="1040109262" sldId="263"/>
            <ac:spMk id="7" creationId="{A35C323A-CCFF-868A-42E3-7C3E3F1887AF}"/>
          </ac:spMkLst>
        </pc:spChg>
        <pc:picChg chg="del">
          <ac:chgData name="Kartik Sharma" userId="S::sharma.kartik1@northeastern.edu::1bfba2f6-830b-40d6-8a0a-a24cc040a2ca" providerId="AD" clId="Web-{FE5194D5-6953-5729-1D39-E1BC94C81C5A}" dt="2022-12-10T16:11:42.931" v="246"/>
          <ac:picMkLst>
            <pc:docMk/>
            <pc:sldMk cId="1040109262" sldId="263"/>
            <ac:picMk id="4" creationId="{E2F8B3C2-8585-C50E-E0EB-34FE2BC5E0BE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6:11:42.884" v="245"/>
          <ac:picMkLst>
            <pc:docMk/>
            <pc:sldMk cId="1040109262" sldId="263"/>
            <ac:picMk id="5" creationId="{11DBC686-F023-6FCF-CC17-6A9C33CEFF99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6:11:42.884" v="244"/>
          <ac:picMkLst>
            <pc:docMk/>
            <pc:sldMk cId="1040109262" sldId="263"/>
            <ac:picMk id="6" creationId="{1C1CEDDC-A343-A4EC-1E6A-43F488039E1C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11:59.713" v="251"/>
          <ac:picMkLst>
            <pc:docMk/>
            <pc:sldMk cId="1040109262" sldId="263"/>
            <ac:picMk id="8" creationId="{6622F40C-C200-0670-6471-8C2CBC07624F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19:58.449" v="350" actId="20577"/>
        <pc:sldMkLst>
          <pc:docMk/>
          <pc:sldMk cId="1887868378" sldId="264"/>
        </pc:sldMkLst>
        <pc:spChg chg="add del mod">
          <ac:chgData name="Kartik Sharma" userId="S::sharma.kartik1@northeastern.edu::1bfba2f6-830b-40d6-8a0a-a24cc040a2ca" providerId="AD" clId="Web-{FE5194D5-6953-5729-1D39-E1BC94C81C5A}" dt="2022-12-10T16:13:14.184" v="262"/>
          <ac:spMkLst>
            <pc:docMk/>
            <pc:sldMk cId="1887868378" sldId="264"/>
            <ac:spMk id="3" creationId="{A5CCCEF9-A2FA-510A-3681-D502145A6F34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9" creationId="{A4798C7F-C8CA-4799-BF37-3AB4642CDB66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42" creationId="{216BB147-20D5-4D93-BDA5-1BC614D6A4B2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44" creationId="{0A253F60-DE40-4508-A37A-61331DF1DD5D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46" creationId="{326AD51D-D59E-4689-A5DF-6A9857053BF6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79" creationId="{7A6DA27B-24A2-4FAF-9CB9-A814BF835B9F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12" creationId="{13B6DAC6-0186-4D62-AD69-90B9C0411EA3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14" creationId="{95AD374E-E6EB-4F34-968E-2D6FA466BFE7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19:58.449" v="350" actId="20577"/>
          <ac:spMkLst>
            <pc:docMk/>
            <pc:sldMk cId="1887868378" sldId="264"/>
            <ac:spMk id="149" creationId="{6F7454FB-BCAF-6E92-F3C6-7E4B61114FC7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52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54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56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3:52.357" v="263"/>
          <ac:spMkLst>
            <pc:docMk/>
            <pc:sldMk cId="1887868378" sldId="264"/>
            <ac:spMk id="189" creationId="{D8667B21-A39C-4ABB-9CED-0DD4CD739502}"/>
          </ac:spMkLst>
        </pc:spChg>
        <pc:grpChg chg="del">
          <ac:chgData name="Kartik Sharma" userId="S::sharma.kartik1@northeastern.edu::1bfba2f6-830b-40d6-8a0a-a24cc040a2ca" providerId="AD" clId="Web-{FE5194D5-6953-5729-1D39-E1BC94C81C5A}" dt="2022-12-10T16:13:52.357" v="263"/>
          <ac:grpSpMkLst>
            <pc:docMk/>
            <pc:sldMk cId="1887868378" sldId="264"/>
            <ac:grpSpMk id="11" creationId="{87F0794B-55D3-4D2D-BDE7-4688ED321E42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3:52.357" v="263"/>
          <ac:grpSpMkLst>
            <pc:docMk/>
            <pc:sldMk cId="1887868378" sldId="264"/>
            <ac:grpSpMk id="48" creationId="{05578CCE-1E06-4634-B7D3-B75915B79B54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3:52.357" v="263"/>
          <ac:grpSpMkLst>
            <pc:docMk/>
            <pc:sldMk cId="1887868378" sldId="264"/>
            <ac:grpSpMk id="81" creationId="{ED48258A-6826-4A24-97F8-B65FE4D99A4E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3:52.357" v="263"/>
          <ac:grpSpMkLst>
            <pc:docMk/>
            <pc:sldMk cId="1887868378" sldId="264"/>
            <ac:grpSpMk id="116" creationId="{21ED88E7-B8FA-426A-B4CC-739C7250D566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13:52.357" v="263"/>
          <ac:grpSpMkLst>
            <pc:docMk/>
            <pc:sldMk cId="1887868378" sldId="264"/>
            <ac:grpSpMk id="158" creationId="{8323DD1D-77DE-48B2-A0A0-6265801531E5}"/>
          </ac:grpSpMkLst>
        </pc:grpChg>
        <pc:picChg chg="del">
          <ac:chgData name="Kartik Sharma" userId="S::sharma.kartik1@northeastern.edu::1bfba2f6-830b-40d6-8a0a-a24cc040a2ca" providerId="AD" clId="Web-{FE5194D5-6953-5729-1D39-E1BC94C81C5A}" dt="2022-12-10T16:13:10.372" v="261"/>
          <ac:picMkLst>
            <pc:docMk/>
            <pc:sldMk cId="1887868378" sldId="264"/>
            <ac:picMk id="4" creationId="{82AA4060-BD5E-7579-C1F1-23CDC1F6B5D2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13:52.357" v="263"/>
          <ac:picMkLst>
            <pc:docMk/>
            <pc:sldMk cId="1887868378" sldId="264"/>
            <ac:picMk id="5" creationId="{BEBDE542-25D0-5D97-E9C2-CDE905224AFB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19:00.446" v="339" actId="20577"/>
        <pc:sldMkLst>
          <pc:docMk/>
          <pc:sldMk cId="491710256" sldId="265"/>
        </pc:sldMkLst>
        <pc:spChg chg="mod">
          <ac:chgData name="Kartik Sharma" userId="S::sharma.kartik1@northeastern.edu::1bfba2f6-830b-40d6-8a0a-a24cc040a2ca" providerId="AD" clId="Web-{FE5194D5-6953-5729-1D39-E1BC94C81C5A}" dt="2022-12-10T16:19:00.446" v="339" actId="20577"/>
          <ac:spMkLst>
            <pc:docMk/>
            <pc:sldMk cId="491710256" sldId="265"/>
            <ac:spMk id="2" creationId="{93B9F312-B013-11E3-4486-62304DCC72CB}"/>
          </ac:spMkLst>
        </pc:spChg>
        <pc:spChg chg="add del mod">
          <ac:chgData name="Kartik Sharma" userId="S::sharma.kartik1@northeastern.edu::1bfba2f6-830b-40d6-8a0a-a24cc040a2ca" providerId="AD" clId="Web-{FE5194D5-6953-5729-1D39-E1BC94C81C5A}" dt="2022-12-10T16:17:50.319" v="316"/>
          <ac:spMkLst>
            <pc:docMk/>
            <pc:sldMk cId="491710256" sldId="265"/>
            <ac:spMk id="5" creationId="{ABAEC1FE-F19D-4011-C204-B5A2C06DB98A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67" creationId="{A4798C7F-C8CA-4799-BF37-3AB4642CDB66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73" creationId="{216BB147-20D5-4D93-BDA5-1BC614D6A4B2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74" creationId="{0A253F60-DE40-4508-A37A-61331DF1DD5D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75" creationId="{3BBF3378-C49E-4B97-A883-6393FBF18C0B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77" creationId="{EB68BB96-3C54-47CE-A559-16FC5968EE9F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79" creationId="{A173122F-D466-4F08-90FA-0038F7AC214A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80" creationId="{4A929113-1368-4B1B-9C6F-140F47CBF40E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81" creationId="{C24346C5-B1C8-4C83-846B-122A3B4B2FEE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82" creationId="{0B6C48B2-8296-4312-8901-93BB7735D17B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18:53.180" v="334" actId="1076"/>
          <ac:spMkLst>
            <pc:docMk/>
            <pc:sldMk cId="491710256" sldId="265"/>
            <ac:spMk id="187" creationId="{7B8A9469-3993-2AD7-D1E2-5A4305C3C84A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90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92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194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7:57.178" v="317"/>
          <ac:spMkLst>
            <pc:docMk/>
            <pc:sldMk cId="491710256" sldId="265"/>
            <ac:spMk id="227" creationId="{D8667B21-A39C-4ABB-9CED-0DD4CD739502}"/>
          </ac:spMkLst>
        </pc:spChg>
        <pc:grpChg chg="del">
          <ac:chgData name="Kartik Sharma" userId="S::sharma.kartik1@northeastern.edu::1bfba2f6-830b-40d6-8a0a-a24cc040a2ca" providerId="AD" clId="Web-{FE5194D5-6953-5729-1D39-E1BC94C81C5A}" dt="2022-12-10T16:17:57.178" v="317"/>
          <ac:grpSpMkLst>
            <pc:docMk/>
            <pc:sldMk cId="491710256" sldId="265"/>
            <ac:grpSpMk id="168" creationId="{87F0794B-55D3-4D2D-BDE7-4688ED321E42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7:57.178" v="317"/>
          <ac:grpSpMkLst>
            <pc:docMk/>
            <pc:sldMk cId="491710256" sldId="265"/>
            <ac:grpSpMk id="176" creationId="{DA3D4001-286E-4CB2-B293-3058BDDC8221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7:57.178" v="317"/>
          <ac:grpSpMkLst>
            <pc:docMk/>
            <pc:sldMk cId="491710256" sldId="265"/>
            <ac:grpSpMk id="178" creationId="{BDDD9304-3AB6-4BE9-833E-9C1B3EC42182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17:57.178" v="317"/>
          <ac:grpSpMkLst>
            <pc:docMk/>
            <pc:sldMk cId="491710256" sldId="265"/>
            <ac:grpSpMk id="183" creationId="{90F28F7A-4F2F-4C1B-AF1C-A6E7C79532B5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17:57.178" v="317"/>
          <ac:grpSpMkLst>
            <pc:docMk/>
            <pc:sldMk cId="491710256" sldId="265"/>
            <ac:grpSpMk id="196" creationId="{8323DD1D-77DE-48B2-A0A0-6265801531E5}"/>
          </ac:grpSpMkLst>
        </pc:grpChg>
        <pc:picChg chg="del">
          <ac:chgData name="Kartik Sharma" userId="S::sharma.kartik1@northeastern.edu::1bfba2f6-830b-40d6-8a0a-a24cc040a2ca" providerId="AD" clId="Web-{FE5194D5-6953-5729-1D39-E1BC94C81C5A}" dt="2022-12-10T16:17:35.896" v="315"/>
          <ac:picMkLst>
            <pc:docMk/>
            <pc:sldMk cId="491710256" sldId="265"/>
            <ac:picMk id="4" creationId="{3A13279E-AA91-298D-B985-793789347897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17:57.178" v="317"/>
          <ac:picMkLst>
            <pc:docMk/>
            <pc:sldMk cId="491710256" sldId="265"/>
            <ac:picMk id="6" creationId="{4D474E2C-484B-7667-3497-7034D4813045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21:22.421" v="372" actId="1076"/>
        <pc:sldMkLst>
          <pc:docMk/>
          <pc:sldMk cId="3062380010" sldId="266"/>
        </pc:sldMkLst>
        <pc:spChg chg="add del mod">
          <ac:chgData name="Kartik Sharma" userId="S::sharma.kartik1@northeastern.edu::1bfba2f6-830b-40d6-8a0a-a24cc040a2ca" providerId="AD" clId="Web-{FE5194D5-6953-5729-1D39-E1BC94C81C5A}" dt="2022-12-10T16:20:45.810" v="352"/>
          <ac:spMkLst>
            <pc:docMk/>
            <pc:sldMk cId="3062380010" sldId="266"/>
            <ac:spMk id="3" creationId="{E277D519-1207-3F82-4911-3BA7F14B66E3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18" creationId="{0B6C48B2-8296-4312-8901-93BB7735D17B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0" creationId="{A4798C7F-C8CA-4799-BF37-3AB4642CDB66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2" creationId="{216BB147-20D5-4D93-BDA5-1BC614D6A4B2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3" creationId="{0A253F60-DE40-4508-A37A-61331DF1DD5D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4" creationId="{3BBF3378-C49E-4B97-A883-6393FBF18C0B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6" creationId="{EB68BB96-3C54-47CE-A559-16FC5968EE9F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8" creationId="{A173122F-D466-4F08-90FA-0038F7AC214A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59" creationId="{4A929113-1368-4B1B-9C6F-140F47CBF40E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60" creationId="{C24346C5-B1C8-4C83-846B-122A3B4B2FEE}"/>
          </ac:spMkLst>
        </pc:spChg>
        <pc:spChg chg="mod">
          <ac:chgData name="Kartik Sharma" userId="S::sharma.kartik1@northeastern.edu::1bfba2f6-830b-40d6-8a0a-a24cc040a2ca" providerId="AD" clId="Web-{FE5194D5-6953-5729-1D39-E1BC94C81C5A}" dt="2022-12-10T16:21:22.421" v="372" actId="1076"/>
          <ac:spMkLst>
            <pc:docMk/>
            <pc:sldMk cId="3062380010" sldId="266"/>
            <ac:spMk id="161" creationId="{1A1981F3-3AFF-E929-D8DD-B07C1555B8CF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20:58.998" v="354" actId="1076"/>
          <ac:spMkLst>
            <pc:docMk/>
            <pc:sldMk cId="3062380010" sldId="266"/>
            <ac:spMk id="165" creationId="{FCA7A4B3-A02D-6EB1-3A2F-BCD98DC1C3AB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68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70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172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0:50.904" v="353"/>
          <ac:spMkLst>
            <pc:docMk/>
            <pc:sldMk cId="3062380010" sldId="266"/>
            <ac:spMk id="205" creationId="{D8667B21-A39C-4ABB-9CED-0DD4CD739502}"/>
          </ac:spMkLst>
        </pc:spChg>
        <pc:grpChg chg="del">
          <ac:chgData name="Kartik Sharma" userId="S::sharma.kartik1@northeastern.edu::1bfba2f6-830b-40d6-8a0a-a24cc040a2ca" providerId="AD" clId="Web-{FE5194D5-6953-5729-1D39-E1BC94C81C5A}" dt="2022-12-10T16:20:50.904" v="353"/>
          <ac:grpSpMkLst>
            <pc:docMk/>
            <pc:sldMk cId="3062380010" sldId="266"/>
            <ac:grpSpMk id="120" creationId="{90F28F7A-4F2F-4C1B-AF1C-A6E7C79532B5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20:50.904" v="353"/>
          <ac:grpSpMkLst>
            <pc:docMk/>
            <pc:sldMk cId="3062380010" sldId="266"/>
            <ac:grpSpMk id="151" creationId="{87F0794B-55D3-4D2D-BDE7-4688ED321E42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20:50.904" v="353"/>
          <ac:grpSpMkLst>
            <pc:docMk/>
            <pc:sldMk cId="3062380010" sldId="266"/>
            <ac:grpSpMk id="155" creationId="{DA3D4001-286E-4CB2-B293-3058BDDC8221}"/>
          </ac:grpSpMkLst>
        </pc:grpChg>
        <pc:grpChg chg="del">
          <ac:chgData name="Kartik Sharma" userId="S::sharma.kartik1@northeastern.edu::1bfba2f6-830b-40d6-8a0a-a24cc040a2ca" providerId="AD" clId="Web-{FE5194D5-6953-5729-1D39-E1BC94C81C5A}" dt="2022-12-10T16:20:50.904" v="353"/>
          <ac:grpSpMkLst>
            <pc:docMk/>
            <pc:sldMk cId="3062380010" sldId="266"/>
            <ac:grpSpMk id="157" creationId="{BDDD9304-3AB6-4BE9-833E-9C1B3EC42182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20:50.904" v="353"/>
          <ac:grpSpMkLst>
            <pc:docMk/>
            <pc:sldMk cId="3062380010" sldId="266"/>
            <ac:grpSpMk id="174" creationId="{8323DD1D-77DE-48B2-A0A0-6265801531E5}"/>
          </ac:grpSpMkLst>
        </pc:grpChg>
        <pc:picChg chg="del">
          <ac:chgData name="Kartik Sharma" userId="S::sharma.kartik1@northeastern.edu::1bfba2f6-830b-40d6-8a0a-a24cc040a2ca" providerId="AD" clId="Web-{FE5194D5-6953-5729-1D39-E1BC94C81C5A}" dt="2022-12-10T16:20:44.076" v="351"/>
          <ac:picMkLst>
            <pc:docMk/>
            <pc:sldMk cId="3062380010" sldId="266"/>
            <ac:picMk id="4" creationId="{FD2286E5-C684-7F99-AB8A-9F42FEA51125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20:50.904" v="353"/>
          <ac:picMkLst>
            <pc:docMk/>
            <pc:sldMk cId="3062380010" sldId="266"/>
            <ac:picMk id="5" creationId="{E100BB7F-4583-96AC-DC10-F8D98B20E4C8}"/>
          </ac:picMkLst>
        </pc:picChg>
      </pc:sldChg>
      <pc:sldChg chg="addSp delSp modSp mod setBg">
        <pc:chgData name="Kartik Sharma" userId="S::sharma.kartik1@northeastern.edu::1bfba2f6-830b-40d6-8a0a-a24cc040a2ca" providerId="AD" clId="Web-{FE5194D5-6953-5729-1D39-E1BC94C81C5A}" dt="2022-12-10T16:16:42.738" v="311" actId="20577"/>
        <pc:sldMkLst>
          <pc:docMk/>
          <pc:sldMk cId="569259582" sldId="267"/>
        </pc:sldMkLst>
        <pc:spChg chg="add del mod">
          <ac:chgData name="Kartik Sharma" userId="S::sharma.kartik1@northeastern.edu::1bfba2f6-830b-40d6-8a0a-a24cc040a2ca" providerId="AD" clId="Web-{FE5194D5-6953-5729-1D39-E1BC94C81C5A}" dt="2022-12-10T16:15:54.018" v="281"/>
          <ac:spMkLst>
            <pc:docMk/>
            <pc:sldMk cId="569259582" sldId="267"/>
            <ac:spMk id="3" creationId="{EFACEA85-6A13-5BEE-1BE6-0200A7B14E97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16:42.738" v="311" actId="20577"/>
          <ac:spMkLst>
            <pc:docMk/>
            <pc:sldMk cId="569259582" sldId="267"/>
            <ac:spMk id="9" creationId="{B574817A-83E5-F530-E949-9031272A35A0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5:58.112" v="282"/>
          <ac:spMkLst>
            <pc:docMk/>
            <pc:sldMk cId="569259582" sldId="267"/>
            <ac:spMk id="12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5:58.112" v="282"/>
          <ac:spMkLst>
            <pc:docMk/>
            <pc:sldMk cId="569259582" sldId="267"/>
            <ac:spMk id="14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5:58.112" v="282"/>
          <ac:spMkLst>
            <pc:docMk/>
            <pc:sldMk cId="569259582" sldId="267"/>
            <ac:spMk id="16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15:58.112" v="282"/>
          <ac:spMkLst>
            <pc:docMk/>
            <pc:sldMk cId="569259582" sldId="267"/>
            <ac:spMk id="49" creationId="{D8667B21-A39C-4ABB-9CED-0DD4CD739502}"/>
          </ac:spMkLst>
        </pc:spChg>
        <pc:grpChg chg="add">
          <ac:chgData name="Kartik Sharma" userId="S::sharma.kartik1@northeastern.edu::1bfba2f6-830b-40d6-8a0a-a24cc040a2ca" providerId="AD" clId="Web-{FE5194D5-6953-5729-1D39-E1BC94C81C5A}" dt="2022-12-10T16:15:58.112" v="282"/>
          <ac:grpSpMkLst>
            <pc:docMk/>
            <pc:sldMk cId="569259582" sldId="267"/>
            <ac:grpSpMk id="18" creationId="{8323DD1D-77DE-48B2-A0A0-6265801531E5}"/>
          </ac:grpSpMkLst>
        </pc:grpChg>
        <pc:picChg chg="del">
          <ac:chgData name="Kartik Sharma" userId="S::sharma.kartik1@northeastern.edu::1bfba2f6-830b-40d6-8a0a-a24cc040a2ca" providerId="AD" clId="Web-{FE5194D5-6953-5729-1D39-E1BC94C81C5A}" dt="2022-12-10T16:15:50.580" v="280"/>
          <ac:picMkLst>
            <pc:docMk/>
            <pc:sldMk cId="569259582" sldId="267"/>
            <ac:picMk id="4" creationId="{F75E0BDC-C825-A0A0-3C2A-5A9996639D5D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15:58.112" v="282"/>
          <ac:picMkLst>
            <pc:docMk/>
            <pc:sldMk cId="569259582" sldId="267"/>
            <ac:picMk id="5" creationId="{9F2FA546-67EA-BD8E-76B5-DF301B82F7C4}"/>
          </ac:picMkLst>
        </pc:picChg>
      </pc:sldChg>
      <pc:sldChg chg="addSp delSp modSp mod setBg">
        <pc:chgData name="Kartik Sharma" userId="S::sharma.kartik1@northeastern.edu::1bfba2f6-830b-40d6-8a0a-a24cc040a2ca" providerId="AD" clId="Web-{FE5194D5-6953-5729-1D39-E1BC94C81C5A}" dt="2022-12-10T16:04:09.994" v="200" actId="14100"/>
        <pc:sldMkLst>
          <pc:docMk/>
          <pc:sldMk cId="2793616964" sldId="269"/>
        </pc:sldMkLst>
        <pc:spChg chg="mod">
          <ac:chgData name="Kartik Sharma" userId="S::sharma.kartik1@northeastern.edu::1bfba2f6-830b-40d6-8a0a-a24cc040a2ca" providerId="AD" clId="Web-{FE5194D5-6953-5729-1D39-E1BC94C81C5A}" dt="2022-12-10T16:04:09.994" v="200" actId="14100"/>
          <ac:spMkLst>
            <pc:docMk/>
            <pc:sldMk cId="2793616964" sldId="269"/>
            <ac:spMk id="2" creationId="{449987FE-757E-5815-F2E8-F98F323A67D3}"/>
          </ac:spMkLst>
        </pc:spChg>
        <pc:spChg chg="add del mod">
          <ac:chgData name="Kartik Sharma" userId="S::sharma.kartik1@northeastern.edu::1bfba2f6-830b-40d6-8a0a-a24cc040a2ca" providerId="AD" clId="Web-{FE5194D5-6953-5729-1D39-E1BC94C81C5A}" dt="2022-12-10T16:02:59.819" v="195"/>
          <ac:spMkLst>
            <pc:docMk/>
            <pc:sldMk cId="2793616964" sldId="269"/>
            <ac:spMk id="4" creationId="{8214238B-176E-A80C-4401-AB181E0DDF8F}"/>
          </ac:spMkLst>
        </pc:spChg>
        <pc:spChg chg="add del">
          <ac:chgData name="Kartik Sharma" userId="S::sharma.kartik1@northeastern.edu::1bfba2f6-830b-40d6-8a0a-a24cc040a2ca" providerId="AD" clId="Web-{FE5194D5-6953-5729-1D39-E1BC94C81C5A}" dt="2022-12-10T16:03:28.180" v="197"/>
          <ac:spMkLst>
            <pc:docMk/>
            <pc:sldMk cId="2793616964" sldId="269"/>
            <ac:spMk id="10" creationId="{37227355-B197-94EC-9809-AC38367DE622}"/>
          </ac:spMkLst>
        </pc:spChg>
        <pc:spChg chg="add del">
          <ac:chgData name="Kartik Sharma" userId="S::sharma.kartik1@northeastern.edu::1bfba2f6-830b-40d6-8a0a-a24cc040a2ca" providerId="AD" clId="Web-{FE5194D5-6953-5729-1D39-E1BC94C81C5A}" dt="2022-12-10T16:03:28.180" v="197"/>
          <ac:spMkLst>
            <pc:docMk/>
            <pc:sldMk cId="2793616964" sldId="269"/>
            <ac:spMk id="13" creationId="{07678F73-9880-405C-9E21-2CC82BD044AE}"/>
          </ac:spMkLst>
        </pc:spChg>
        <pc:spChg chg="add del">
          <ac:chgData name="Kartik Sharma" userId="S::sharma.kartik1@northeastern.edu::1bfba2f6-830b-40d6-8a0a-a24cc040a2ca" providerId="AD" clId="Web-{FE5194D5-6953-5729-1D39-E1BC94C81C5A}" dt="2022-12-10T16:03:28.180" v="197"/>
          <ac:spMkLst>
            <pc:docMk/>
            <pc:sldMk cId="2793616964" sldId="269"/>
            <ac:spMk id="15" creationId="{1C582B07-D0F0-4B6B-A5D9-D2F192CB3A4E}"/>
          </ac:spMkLst>
        </pc:spChg>
        <pc:spChg chg="add del">
          <ac:chgData name="Kartik Sharma" userId="S::sharma.kartik1@northeastern.edu::1bfba2f6-830b-40d6-8a0a-a24cc040a2ca" providerId="AD" clId="Web-{FE5194D5-6953-5729-1D39-E1BC94C81C5A}" dt="2022-12-10T16:03:28.180" v="197"/>
          <ac:spMkLst>
            <pc:docMk/>
            <pc:sldMk cId="2793616964" sldId="269"/>
            <ac:spMk id="17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03:28.195" v="198"/>
          <ac:spMkLst>
            <pc:docMk/>
            <pc:sldMk cId="2793616964" sldId="269"/>
            <ac:spMk id="51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03:28.195" v="198"/>
          <ac:spMkLst>
            <pc:docMk/>
            <pc:sldMk cId="2793616964" sldId="269"/>
            <ac:spMk id="52" creationId="{7EE60796-BC52-4154-A3A9-773DE8285501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03:28.195" v="198"/>
          <ac:spMkLst>
            <pc:docMk/>
            <pc:sldMk cId="2793616964" sldId="269"/>
            <ac:spMk id="53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03:28.195" v="198"/>
          <ac:spMkLst>
            <pc:docMk/>
            <pc:sldMk cId="2793616964" sldId="269"/>
            <ac:spMk id="54" creationId="{BFEC1042-3FDC-47A3-BCD7-CA9D052F987E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03:57.431" v="199" actId="20577"/>
          <ac:spMkLst>
            <pc:docMk/>
            <pc:sldMk cId="2793616964" sldId="269"/>
            <ac:spMk id="55" creationId="{23773502-B1FD-3AD4-1E1D-655D4B3DAEB1}"/>
          </ac:spMkLst>
        </pc:spChg>
        <pc:grpChg chg="add del">
          <ac:chgData name="Kartik Sharma" userId="S::sharma.kartik1@northeastern.edu::1bfba2f6-830b-40d6-8a0a-a24cc040a2ca" providerId="AD" clId="Web-{FE5194D5-6953-5729-1D39-E1BC94C81C5A}" dt="2022-12-10T16:03:28.180" v="197"/>
          <ac:grpSpMkLst>
            <pc:docMk/>
            <pc:sldMk cId="2793616964" sldId="269"/>
            <ac:grpSpMk id="19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03:28.195" v="198"/>
          <ac:grpSpMkLst>
            <pc:docMk/>
            <pc:sldMk cId="2793616964" sldId="269"/>
            <ac:grpSpMk id="21" creationId="{8323DD1D-77DE-48B2-A0A0-6265801531E5}"/>
          </ac:grpSpMkLst>
        </pc:grpChg>
        <pc:picChg chg="del">
          <ac:chgData name="Kartik Sharma" userId="S::sharma.kartik1@northeastern.edu::1bfba2f6-830b-40d6-8a0a-a24cc040a2ca" providerId="AD" clId="Web-{FE5194D5-6953-5729-1D39-E1BC94C81C5A}" dt="2022-12-10T16:01:12.894" v="194"/>
          <ac:picMkLst>
            <pc:docMk/>
            <pc:sldMk cId="2793616964" sldId="269"/>
            <ac:picMk id="5" creationId="{A56050F9-8DE8-0E62-D46B-475E60068C78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03:28.195" v="198"/>
          <ac:picMkLst>
            <pc:docMk/>
            <pc:sldMk cId="2793616964" sldId="269"/>
            <ac:picMk id="6" creationId="{F5460E0D-1114-ADD8-C26D-DA3F4660F3F1}"/>
          </ac:picMkLst>
        </pc:picChg>
      </pc:sldChg>
      <pc:sldChg chg="addSp delSp modSp">
        <pc:chgData name="Kartik Sharma" userId="S::sharma.kartik1@northeastern.edu::1bfba2f6-830b-40d6-8a0a-a24cc040a2ca" providerId="AD" clId="Web-{FE5194D5-6953-5729-1D39-E1BC94C81C5A}" dt="2022-12-10T16:09:13.848" v="225" actId="1076"/>
        <pc:sldMkLst>
          <pc:docMk/>
          <pc:sldMk cId="456416525" sldId="270"/>
        </pc:sldMkLst>
        <pc:spChg chg="mod">
          <ac:chgData name="Kartik Sharma" userId="S::sharma.kartik1@northeastern.edu::1bfba2f6-830b-40d6-8a0a-a24cc040a2ca" providerId="AD" clId="Web-{FE5194D5-6953-5729-1D39-E1BC94C81C5A}" dt="2022-12-10T16:09:13.848" v="225" actId="1076"/>
          <ac:spMkLst>
            <pc:docMk/>
            <pc:sldMk cId="456416525" sldId="270"/>
            <ac:spMk id="2" creationId="{8FE0271B-8B79-358C-95E4-E2FD488B19B1}"/>
          </ac:spMkLst>
        </pc:spChg>
        <pc:spChg chg="add del mod">
          <ac:chgData name="Kartik Sharma" userId="S::sharma.kartik1@northeastern.edu::1bfba2f6-830b-40d6-8a0a-a24cc040a2ca" providerId="AD" clId="Web-{FE5194D5-6953-5729-1D39-E1BC94C81C5A}" dt="2022-12-10T16:07:57.970" v="219"/>
          <ac:spMkLst>
            <pc:docMk/>
            <pc:sldMk cId="456416525" sldId="270"/>
            <ac:spMk id="5" creationId="{222580A1-8AE9-3DB7-4AD2-72EADB443278}"/>
          </ac:spMkLst>
        </pc:spChg>
        <pc:picChg chg="del">
          <ac:chgData name="Kartik Sharma" userId="S::sharma.kartik1@northeastern.edu::1bfba2f6-830b-40d6-8a0a-a24cc040a2ca" providerId="AD" clId="Web-{FE5194D5-6953-5729-1D39-E1BC94C81C5A}" dt="2022-12-10T16:07:50.954" v="218"/>
          <ac:picMkLst>
            <pc:docMk/>
            <pc:sldMk cId="456416525" sldId="270"/>
            <ac:picMk id="4" creationId="{204B70FE-ABB4-8B58-4137-DF0DC81DA5BF}"/>
          </ac:picMkLst>
        </pc:picChg>
        <pc:picChg chg="add mod ord">
          <ac:chgData name="Kartik Sharma" userId="S::sharma.kartik1@northeastern.edu::1bfba2f6-830b-40d6-8a0a-a24cc040a2ca" providerId="AD" clId="Web-{FE5194D5-6953-5729-1D39-E1BC94C81C5A}" dt="2022-12-10T16:07:57.970" v="219"/>
          <ac:picMkLst>
            <pc:docMk/>
            <pc:sldMk cId="456416525" sldId="270"/>
            <ac:picMk id="6" creationId="{EA3BBAF6-CA7E-6F93-2148-EFCA129A6E08}"/>
          </ac:picMkLst>
        </pc:picChg>
      </pc:sldChg>
      <pc:sldChg chg="addSp modSp mod setBg">
        <pc:chgData name="Kartik Sharma" userId="S::sharma.kartik1@northeastern.edu::1bfba2f6-830b-40d6-8a0a-a24cc040a2ca" providerId="AD" clId="Web-{FE5194D5-6953-5729-1D39-E1BC94C81C5A}" dt="2022-12-10T16:26:11.524" v="435" actId="20577"/>
        <pc:sldMkLst>
          <pc:docMk/>
          <pc:sldMk cId="1180345218" sldId="271"/>
        </pc:sldMkLst>
        <pc:spChg chg="mod">
          <ac:chgData name="Kartik Sharma" userId="S::sharma.kartik1@northeastern.edu::1bfba2f6-830b-40d6-8a0a-a24cc040a2ca" providerId="AD" clId="Web-{FE5194D5-6953-5729-1D39-E1BC94C81C5A}" dt="2022-12-10T16:26:11.524" v="435" actId="20577"/>
          <ac:spMkLst>
            <pc:docMk/>
            <pc:sldMk cId="1180345218" sldId="271"/>
            <ac:spMk id="3" creationId="{92C2BF32-3ECC-232C-9C61-778A2B3E87F9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5:50.289" v="430"/>
          <ac:spMkLst>
            <pc:docMk/>
            <pc:sldMk cId="1180345218" sldId="271"/>
            <ac:spMk id="10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5:50.289" v="430"/>
          <ac:spMkLst>
            <pc:docMk/>
            <pc:sldMk cId="1180345218" sldId="271"/>
            <ac:spMk id="12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5:50.289" v="430"/>
          <ac:spMkLst>
            <pc:docMk/>
            <pc:sldMk cId="1180345218" sldId="271"/>
            <ac:spMk id="14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5:50.289" v="430"/>
          <ac:spMkLst>
            <pc:docMk/>
            <pc:sldMk cId="1180345218" sldId="271"/>
            <ac:spMk id="47" creationId="{D8667B21-A39C-4ABB-9CED-0DD4CD739502}"/>
          </ac:spMkLst>
        </pc:spChg>
        <pc:grpChg chg="add">
          <ac:chgData name="Kartik Sharma" userId="S::sharma.kartik1@northeastern.edu::1bfba2f6-830b-40d6-8a0a-a24cc040a2ca" providerId="AD" clId="Web-{FE5194D5-6953-5729-1D39-E1BC94C81C5A}" dt="2022-12-10T16:25:50.289" v="430"/>
          <ac:grpSpMkLst>
            <pc:docMk/>
            <pc:sldMk cId="1180345218" sldId="271"/>
            <ac:grpSpMk id="16" creationId="{8323DD1D-77DE-48B2-A0A0-6265801531E5}"/>
          </ac:grpSpMkLst>
        </pc:grpChg>
        <pc:picChg chg="add">
          <ac:chgData name="Kartik Sharma" userId="S::sharma.kartik1@northeastern.edu::1bfba2f6-830b-40d6-8a0a-a24cc040a2ca" providerId="AD" clId="Web-{FE5194D5-6953-5729-1D39-E1BC94C81C5A}" dt="2022-12-10T16:25:50.289" v="430"/>
          <ac:picMkLst>
            <pc:docMk/>
            <pc:sldMk cId="1180345218" sldId="271"/>
            <ac:picMk id="7" creationId="{E0EBFD68-E7CD-22AD-6173-EFD8299735EC}"/>
          </ac:picMkLst>
        </pc:picChg>
      </pc:sldChg>
      <pc:sldChg chg="addSp delSp modSp add replId">
        <pc:chgData name="Kartik Sharma" userId="S::sharma.kartik1@northeastern.edu::1bfba2f6-830b-40d6-8a0a-a24cc040a2ca" providerId="AD" clId="Web-{FE5194D5-6953-5729-1D39-E1BC94C81C5A}" dt="2022-12-10T16:23:17.862" v="394" actId="20577"/>
        <pc:sldMkLst>
          <pc:docMk/>
          <pc:sldMk cId="1866689641" sldId="272"/>
        </pc:sldMkLst>
        <pc:spChg chg="mod">
          <ac:chgData name="Kartik Sharma" userId="S::sharma.kartik1@northeastern.edu::1bfba2f6-830b-40d6-8a0a-a24cc040a2ca" providerId="AD" clId="Web-{FE5194D5-6953-5729-1D39-E1BC94C81C5A}" dt="2022-12-10T16:23:17.862" v="394" actId="20577"/>
          <ac:spMkLst>
            <pc:docMk/>
            <pc:sldMk cId="1866689641" sldId="272"/>
            <ac:spMk id="161" creationId="{1A1981F3-3AFF-E929-D8DD-B07C1555B8CF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2:15.626" v="375"/>
          <ac:spMkLst>
            <pc:docMk/>
            <pc:sldMk cId="1866689641" sldId="272"/>
            <ac:spMk id="165" creationId="{FCA7A4B3-A02D-6EB1-3A2F-BCD98DC1C3AB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168" creationId="{1C582B07-D0F0-4B6B-A5D9-D2F192CB3A4E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170" creationId="{3712ED8D-807A-4E94-A9AF-C44676151773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172" creationId="{DA1A4301-6FFC-4C82-A1FA-7634D8CAA8F5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205" creationId="{D8667B21-A39C-4ABB-9CED-0DD4CD739502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22:50.299" v="381" actId="1076"/>
          <ac:spMkLst>
            <pc:docMk/>
            <pc:sldMk cId="1866689641" sldId="272"/>
            <ac:spMk id="209" creationId="{683F8FC8-4D5C-96EA-B1CD-A4230A059C2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212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214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216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2:41.173" v="380"/>
          <ac:spMkLst>
            <pc:docMk/>
            <pc:sldMk cId="1866689641" sldId="272"/>
            <ac:spMk id="249" creationId="{D8667B21-A39C-4ABB-9CED-0DD4CD739502}"/>
          </ac:spMkLst>
        </pc:spChg>
        <pc:grpChg chg="del">
          <ac:chgData name="Kartik Sharma" userId="S::sharma.kartik1@northeastern.edu::1bfba2f6-830b-40d6-8a0a-a24cc040a2ca" providerId="AD" clId="Web-{FE5194D5-6953-5729-1D39-E1BC94C81C5A}" dt="2022-12-10T16:22:41.173" v="380"/>
          <ac:grpSpMkLst>
            <pc:docMk/>
            <pc:sldMk cId="1866689641" sldId="272"/>
            <ac:grpSpMk id="174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22:41.173" v="380"/>
          <ac:grpSpMkLst>
            <pc:docMk/>
            <pc:sldMk cId="1866689641" sldId="272"/>
            <ac:grpSpMk id="218" creationId="{8323DD1D-77DE-48B2-A0A0-6265801531E5}"/>
          </ac:grpSpMkLst>
        </pc:grpChg>
        <pc:picChg chg="add mod ord">
          <ac:chgData name="Kartik Sharma" userId="S::sharma.kartik1@northeastern.edu::1bfba2f6-830b-40d6-8a0a-a24cc040a2ca" providerId="AD" clId="Web-{FE5194D5-6953-5729-1D39-E1BC94C81C5A}" dt="2022-12-10T16:22:41.173" v="380"/>
          <ac:picMkLst>
            <pc:docMk/>
            <pc:sldMk cId="1866689641" sldId="272"/>
            <ac:picMk id="2" creationId="{E1BC22CE-E7D8-BB44-86DB-F45E1F8C4C7A}"/>
          </ac:picMkLst>
        </pc:picChg>
        <pc:picChg chg="add del mod">
          <ac:chgData name="Kartik Sharma" userId="S::sharma.kartik1@northeastern.edu::1bfba2f6-830b-40d6-8a0a-a24cc040a2ca" providerId="AD" clId="Web-{FE5194D5-6953-5729-1D39-E1BC94C81C5A}" dt="2022-12-10T16:22:34.829" v="378"/>
          <ac:picMkLst>
            <pc:docMk/>
            <pc:sldMk cId="1866689641" sldId="272"/>
            <ac:picMk id="3" creationId="{2147EB47-246E-9011-7FF0-D5BB672783D1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6:22:26.970" v="377"/>
          <ac:picMkLst>
            <pc:docMk/>
            <pc:sldMk cId="1866689641" sldId="272"/>
            <ac:picMk id="5" creationId="{E100BB7F-4583-96AC-DC10-F8D98B20E4C8}"/>
          </ac:picMkLst>
        </pc:picChg>
      </pc:sldChg>
      <pc:sldChg chg="addSp delSp modSp add replId">
        <pc:chgData name="Kartik Sharma" userId="S::sharma.kartik1@northeastern.edu::1bfba2f6-830b-40d6-8a0a-a24cc040a2ca" providerId="AD" clId="Web-{FE5194D5-6953-5729-1D39-E1BC94C81C5A}" dt="2022-12-10T16:25:18.835" v="427" actId="20577"/>
        <pc:sldMkLst>
          <pc:docMk/>
          <pc:sldMk cId="2052742594" sldId="273"/>
        </pc:sldMkLst>
        <pc:spChg chg="mod">
          <ac:chgData name="Kartik Sharma" userId="S::sharma.kartik1@northeastern.edu::1bfba2f6-830b-40d6-8a0a-a24cc040a2ca" providerId="AD" clId="Web-{FE5194D5-6953-5729-1D39-E1BC94C81C5A}" dt="2022-12-10T16:25:18.835" v="427" actId="20577"/>
          <ac:spMkLst>
            <pc:docMk/>
            <pc:sldMk cId="2052742594" sldId="273"/>
            <ac:spMk id="161" creationId="{1A1981F3-3AFF-E929-D8DD-B07C1555B8CF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3:38.785" v="396"/>
          <ac:spMkLst>
            <pc:docMk/>
            <pc:sldMk cId="2052742594" sldId="273"/>
            <ac:spMk id="165" creationId="{FCA7A4B3-A02D-6EB1-3A2F-BCD98DC1C3AB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168" creationId="{1C582B07-D0F0-4B6B-A5D9-D2F192CB3A4E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170" creationId="{3712ED8D-807A-4E94-A9AF-C44676151773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172" creationId="{DA1A4301-6FFC-4C82-A1FA-7634D8CAA8F5}"/>
          </ac:spMkLst>
        </pc:spChg>
        <pc:spChg chg="del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205" creationId="{D8667B21-A39C-4ABB-9CED-0DD4CD739502}"/>
          </ac:spMkLst>
        </pc:spChg>
        <pc:spChg chg="add mod">
          <ac:chgData name="Kartik Sharma" userId="S::sharma.kartik1@northeastern.edu::1bfba2f6-830b-40d6-8a0a-a24cc040a2ca" providerId="AD" clId="Web-{FE5194D5-6953-5729-1D39-E1BC94C81C5A}" dt="2022-12-10T16:23:49.551" v="398" actId="1076"/>
          <ac:spMkLst>
            <pc:docMk/>
            <pc:sldMk cId="2052742594" sldId="273"/>
            <ac:spMk id="209" creationId="{1C3772F9-F22F-3AE8-3A85-0C7347E05B38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212" creationId="{1C582B07-D0F0-4B6B-A5D9-D2F192CB3A4E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214" creationId="{3712ED8D-807A-4E94-A9AF-C44676151773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216" creationId="{DA1A4301-6FFC-4C82-A1FA-7634D8CAA8F5}"/>
          </ac:spMkLst>
        </pc:spChg>
        <pc:spChg chg="add">
          <ac:chgData name="Kartik Sharma" userId="S::sharma.kartik1@northeastern.edu::1bfba2f6-830b-40d6-8a0a-a24cc040a2ca" providerId="AD" clId="Web-{FE5194D5-6953-5729-1D39-E1BC94C81C5A}" dt="2022-12-10T16:23:43.566" v="397"/>
          <ac:spMkLst>
            <pc:docMk/>
            <pc:sldMk cId="2052742594" sldId="273"/>
            <ac:spMk id="249" creationId="{D8667B21-A39C-4ABB-9CED-0DD4CD739502}"/>
          </ac:spMkLst>
        </pc:spChg>
        <pc:grpChg chg="del">
          <ac:chgData name="Kartik Sharma" userId="S::sharma.kartik1@northeastern.edu::1bfba2f6-830b-40d6-8a0a-a24cc040a2ca" providerId="AD" clId="Web-{FE5194D5-6953-5729-1D39-E1BC94C81C5A}" dt="2022-12-10T16:23:43.566" v="397"/>
          <ac:grpSpMkLst>
            <pc:docMk/>
            <pc:sldMk cId="2052742594" sldId="273"/>
            <ac:grpSpMk id="174" creationId="{8323DD1D-77DE-48B2-A0A0-6265801531E5}"/>
          </ac:grpSpMkLst>
        </pc:grpChg>
        <pc:grpChg chg="add">
          <ac:chgData name="Kartik Sharma" userId="S::sharma.kartik1@northeastern.edu::1bfba2f6-830b-40d6-8a0a-a24cc040a2ca" providerId="AD" clId="Web-{FE5194D5-6953-5729-1D39-E1BC94C81C5A}" dt="2022-12-10T16:23:43.566" v="397"/>
          <ac:grpSpMkLst>
            <pc:docMk/>
            <pc:sldMk cId="2052742594" sldId="273"/>
            <ac:grpSpMk id="218" creationId="{8323DD1D-77DE-48B2-A0A0-6265801531E5}"/>
          </ac:grpSpMkLst>
        </pc:grpChg>
        <pc:picChg chg="add mod ord">
          <ac:chgData name="Kartik Sharma" userId="S::sharma.kartik1@northeastern.edu::1bfba2f6-830b-40d6-8a0a-a24cc040a2ca" providerId="AD" clId="Web-{FE5194D5-6953-5729-1D39-E1BC94C81C5A}" dt="2022-12-10T16:23:43.566" v="397"/>
          <ac:picMkLst>
            <pc:docMk/>
            <pc:sldMk cId="2052742594" sldId="273"/>
            <ac:picMk id="2" creationId="{49B4CA6B-FD6C-BC4B-9C94-083B9DE46330}"/>
          </ac:picMkLst>
        </pc:picChg>
        <pc:picChg chg="del">
          <ac:chgData name="Kartik Sharma" userId="S::sharma.kartik1@northeastern.edu::1bfba2f6-830b-40d6-8a0a-a24cc040a2ca" providerId="AD" clId="Web-{FE5194D5-6953-5729-1D39-E1BC94C81C5A}" dt="2022-12-10T16:23:37.300" v="395"/>
          <ac:picMkLst>
            <pc:docMk/>
            <pc:sldMk cId="2052742594" sldId="273"/>
            <ac:picMk id="5" creationId="{E100BB7F-4583-96AC-DC10-F8D98B20E4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5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4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6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6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5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8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0" name="Right Triangle 199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3525808"/>
            <a:ext cx="6548127" cy="2141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>
                <a:solidFill>
                  <a:schemeClr val="tx2"/>
                </a:solidFill>
              </a:rPr>
              <a:t>EventDing </a:t>
            </a:r>
            <a:br>
              <a:rPr lang="en-US" sz="3400">
                <a:solidFill>
                  <a:schemeClr val="tx2"/>
                </a:solidFill>
              </a:rPr>
            </a:br>
            <a:br>
              <a:rPr lang="en-US" sz="3400">
                <a:solidFill>
                  <a:schemeClr val="tx2"/>
                </a:solidFill>
              </a:rPr>
            </a:br>
            <a:r>
              <a:rPr lang="en-US" sz="3400">
                <a:solidFill>
                  <a:schemeClr val="tx2"/>
                </a:solidFill>
              </a:rPr>
              <a:t>Official Portal of Northeastern University to host events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DBBB74-828C-56B0-6484-B22B81D70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53" b="2000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1421" y="3525807"/>
            <a:ext cx="4788050" cy="27225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Team Members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Kartik - 002788017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Manikanta Reddy – 002704579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Padma - 002727445</a:t>
            </a: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6" name="Right Triangle 15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ontent Placeholder 148">
            <a:extLst>
              <a:ext uri="{FF2B5EF4-FFF2-40B4-BE49-F238E27FC236}">
                <a16:creationId xmlns:a16="http://schemas.microsoft.com/office/drawing/2014/main" id="{6F7454FB-BCAF-6E92-F3C6-7E4B6111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9" y="2948530"/>
            <a:ext cx="4419600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 Pro"/>
              </a:rPr>
              <a:t>ADMIN HOME</a:t>
            </a:r>
            <a:endParaRPr lang="en-US"/>
          </a:p>
        </p:txBody>
      </p:sp>
      <p:sp>
        <p:nvSpPr>
          <p:cNvPr id="18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BDE542-25D0-5D97-E9C2-CDE90522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38387"/>
            <a:ext cx="6795701" cy="33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6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74817A-83E5-F530-E949-9031272A3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Verdana Pro"/>
              </a:rPr>
              <a:t>ADMIN HOME PAGE TO ADD/MODIFY/DELETE EVENTS</a:t>
            </a:r>
          </a:p>
        </p:txBody>
      </p:sp>
      <p:sp>
        <p:nvSpPr>
          <p:cNvPr id="4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2FA546-67EA-BD8E-76B5-DF301B82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38387"/>
            <a:ext cx="6795701" cy="33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5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4" name="Right Triangle 19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B9F312-B013-11E3-4486-62304DCC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313857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EVENT CREATION FORM</a:t>
            </a:r>
            <a:endParaRPr lang="en-US" dirty="0"/>
          </a:p>
        </p:txBody>
      </p:sp>
      <p:sp>
        <p:nvSpPr>
          <p:cNvPr id="187" name="Content Placeholder 186">
            <a:extLst>
              <a:ext uri="{FF2B5EF4-FFF2-40B4-BE49-F238E27FC236}">
                <a16:creationId xmlns:a16="http://schemas.microsoft.com/office/drawing/2014/main" id="{7B8A9469-3993-2AD7-D1E2-5A4305C3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9" y="4616304"/>
            <a:ext cx="4419600" cy="300949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474E2C-484B-7667-3497-7034D481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46883"/>
            <a:ext cx="6795701" cy="33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1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2" name="Right Triangle 17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itle 1">
            <a:extLst>
              <a:ext uri="{FF2B5EF4-FFF2-40B4-BE49-F238E27FC236}">
                <a16:creationId xmlns:a16="http://schemas.microsoft.com/office/drawing/2014/main" id="{1A1981F3-3AFF-E929-D8DD-B07C1555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3" y="2385744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cs typeface="Posterama"/>
              </a:rPr>
              <a:t>STUDENT HOME PAGE</a:t>
            </a:r>
            <a:endParaRPr lang="en-US" sz="2800" dirty="0"/>
          </a:p>
        </p:txBody>
      </p:sp>
      <p:sp>
        <p:nvSpPr>
          <p:cNvPr id="165" name="Content Placeholder 164">
            <a:extLst>
              <a:ext uri="{FF2B5EF4-FFF2-40B4-BE49-F238E27FC236}">
                <a16:creationId xmlns:a16="http://schemas.microsoft.com/office/drawing/2014/main" id="{FCA7A4B3-A02D-6EB1-3A2F-BCD98DC1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3" y="6140304"/>
            <a:ext cx="4419600" cy="300949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05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0BB7F-4583-96AC-DC10-F8D98B20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46883"/>
            <a:ext cx="6795701" cy="33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6" name="Right Triangle 2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itle 1">
            <a:extLst>
              <a:ext uri="{FF2B5EF4-FFF2-40B4-BE49-F238E27FC236}">
                <a16:creationId xmlns:a16="http://schemas.microsoft.com/office/drawing/2014/main" id="{1A1981F3-3AFF-E929-D8DD-B07C1555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9" y="2385744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cs typeface="Posterama"/>
              </a:rPr>
              <a:t>STUDENT EVENTS PAGE</a:t>
            </a:r>
          </a:p>
        </p:txBody>
      </p:sp>
      <p:sp>
        <p:nvSpPr>
          <p:cNvPr id="209" name="Content Placeholder 208">
            <a:extLst>
              <a:ext uri="{FF2B5EF4-FFF2-40B4-BE49-F238E27FC236}">
                <a16:creationId xmlns:a16="http://schemas.microsoft.com/office/drawing/2014/main" id="{683F8FC8-4D5C-96EA-B1CD-A4230A059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63" y="6154681"/>
            <a:ext cx="4419600" cy="300949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4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BC22CE-E7D8-BB44-86DB-F45E1F8C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46883"/>
            <a:ext cx="6795701" cy="33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8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6" name="Right Triangle 2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itle 1">
            <a:extLst>
              <a:ext uri="{FF2B5EF4-FFF2-40B4-BE49-F238E27FC236}">
                <a16:creationId xmlns:a16="http://schemas.microsoft.com/office/drawing/2014/main" id="{1A1981F3-3AFF-E929-D8DD-B07C1555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2385744"/>
            <a:ext cx="4822166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cs typeface="Posterama"/>
              </a:rPr>
              <a:t>STUDENT BOOKED EVENTS PAGE</a:t>
            </a:r>
          </a:p>
        </p:txBody>
      </p:sp>
      <p:sp>
        <p:nvSpPr>
          <p:cNvPr id="209" name="Content Placeholder 208">
            <a:extLst>
              <a:ext uri="{FF2B5EF4-FFF2-40B4-BE49-F238E27FC236}">
                <a16:creationId xmlns:a16="http://schemas.microsoft.com/office/drawing/2014/main" id="{1C3772F9-F22F-3AE8-3A85-0C7347E0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10" y="6384719"/>
            <a:ext cx="4419600" cy="300949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4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B4CA6B-FD6C-BC4B-9C94-083B9DE4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46883"/>
            <a:ext cx="6795701" cy="33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57B73489-D0E4-4C8B-884B-43A00CCD3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2" name="Right Triangle 18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3E105B-33D6-9F35-749C-151116855CDD}"/>
              </a:ext>
            </a:extLst>
          </p:cNvPr>
          <p:cNvSpPr txBox="1"/>
          <p:nvPr/>
        </p:nvSpPr>
        <p:spPr>
          <a:xfrm>
            <a:off x="457200" y="2134450"/>
            <a:ext cx="4952999" cy="22476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BF32-3ECC-232C-9C61-778A2B3E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buFont typeface="+mj-lt"/>
              <a:buAutoNum type="arabicPeriod"/>
            </a:pPr>
            <a:endParaRPr lang="en-US"/>
          </a:p>
          <a:p>
            <a:pPr lvl="3">
              <a:buFont typeface="+mj-lt"/>
              <a:buAutoNum type="arabicPeriod"/>
            </a:pPr>
            <a:endParaRPr lang="en-US"/>
          </a:p>
        </p:txBody>
      </p:sp>
      <p:sp>
        <p:nvSpPr>
          <p:cNvPr id="215" name="Flowchart: Document 214">
            <a:extLst>
              <a:ext uri="{FF2B5EF4-FFF2-40B4-BE49-F238E27FC236}">
                <a16:creationId xmlns:a16="http://schemas.microsoft.com/office/drawing/2014/main" id="{A890253F-325A-4AC7-AF5F-06FB890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9C9F5F6-503E-8CDF-A0E7-5CEC5347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6" r="15995" b="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034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7B73489-D0E4-4C8B-884B-43A00CCD3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ECD325-3A26-EAA4-5AD4-17C6C135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4952999" cy="2247616"/>
          </a:xfrm>
        </p:spPr>
        <p:txBody>
          <a:bodyPr>
            <a:normAutofit/>
          </a:bodyPr>
          <a:lstStyle/>
          <a:p>
            <a:r>
              <a:rPr lang="en-US">
                <a:latin typeface="Verdana Pro"/>
                <a:cs typeface="Posterama"/>
              </a:rPr>
              <a:t>Problem Statement</a:t>
            </a:r>
            <a:endParaRPr lang="en-US">
              <a:latin typeface="Verdana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457B-8EB3-2BBF-686F-A3F4B305D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Currently, there is no official channel for students at Northeastern University to view the events schedule and register for it</a:t>
            </a:r>
          </a:p>
          <a:p>
            <a:pPr>
              <a:lnSpc>
                <a:spcPct val="100000"/>
              </a:lnSpc>
            </a:pPr>
            <a:r>
              <a:rPr lang="en-US" sz="1700"/>
              <a:t>Students get to know about events on unofficial social media platforms such as Instagram</a:t>
            </a:r>
          </a:p>
          <a:p>
            <a:pPr>
              <a:lnSpc>
                <a:spcPct val="100000"/>
              </a:lnSpc>
            </a:pPr>
            <a:r>
              <a:rPr lang="en-US" sz="1700"/>
              <a:t>We come up with a unified solution by making a dedicated portal just for the admin to post events and students to view and book them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/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sz="170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A890253F-325A-4AC7-AF5F-06FB890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E580520-2033-B683-C073-A18254D00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8" r="12801" b="-2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549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587B-DCAD-57BE-7636-3EF0CE22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Tech Stack We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AE02-4B55-1FC5-816D-24ADE945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Tech Stack Used</a:t>
            </a:r>
          </a:p>
          <a:p>
            <a:pPr lvl="2"/>
            <a:r>
              <a:rPr lang="en-US" sz="2800" dirty="0"/>
              <a:t>ReactJS, Express, Mongo, NodeJS (MERN Stack)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F6FE84BE-AE70-A011-7D13-AC854C44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722" y="262545"/>
            <a:ext cx="1897957" cy="1910764"/>
          </a:xfrm>
          <a:prstGeom prst="rect">
            <a:avLst/>
          </a:prstGeom>
        </p:spPr>
      </p:pic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532074-1639-9B3F-5404-C0D5A59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494" y="3847853"/>
            <a:ext cx="3413632" cy="2174674"/>
          </a:xfrm>
          <a:prstGeom prst="rect">
            <a:avLst/>
          </a:prstGeo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1D5FDEB-35E8-787A-7C8D-F1EFF45B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117" y="3853178"/>
            <a:ext cx="2143125" cy="2143125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0BDA9A3-9B6A-E1B1-6A17-A1AA7F53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960" y="3855199"/>
            <a:ext cx="2928258" cy="21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2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2E99B-ADA7-4828-85E9-B06335C6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2008" y="1401397"/>
            <a:ext cx="6858000" cy="40552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E4960B-8DF0-8579-491A-CB46B530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2" y="181659"/>
            <a:ext cx="8033650" cy="2240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alpha val="80000"/>
                  </a:schemeClr>
                </a:solidFill>
                <a:cs typeface="Posterama"/>
              </a:rPr>
              <a:t>External APIs/Resources used</a:t>
            </a:r>
            <a:endParaRPr 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8EB9-0A91-AFF7-F825-B61633B8E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47" y="2726950"/>
            <a:ext cx="8009317" cy="3812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tx2">
                    <a:alpha val="80000"/>
                  </a:schemeClr>
                </a:solidFill>
              </a:rPr>
              <a:t>EmailJS</a:t>
            </a:r>
            <a:r>
              <a:rPr lang="en-US" sz="2000" dirty="0">
                <a:solidFill>
                  <a:schemeClr val="tx2">
                    <a:alpha val="80000"/>
                  </a:schemeClr>
                </a:solidFill>
              </a:rPr>
              <a:t>: To send verification email</a:t>
            </a:r>
            <a:endParaRPr lang="en-US" dirty="0">
              <a:solidFill>
                <a:schemeClr val="tx2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2">
                  <a:alpha val="80000"/>
                </a:schemeClr>
              </a:solidFill>
            </a:endParaRPr>
          </a:p>
          <a:p>
            <a:r>
              <a:rPr lang="en-US" sz="2000" dirty="0" err="1">
                <a:solidFill>
                  <a:schemeClr val="tx2">
                    <a:alpha val="80000"/>
                  </a:schemeClr>
                </a:solidFill>
              </a:rPr>
              <a:t>Vercel</a:t>
            </a:r>
            <a:r>
              <a:rPr lang="en-US" sz="2000" dirty="0">
                <a:solidFill>
                  <a:schemeClr val="tx2">
                    <a:alpha val="80000"/>
                  </a:schemeClr>
                </a:solidFill>
              </a:rPr>
              <a:t>: To host the application's UI</a:t>
            </a:r>
          </a:p>
          <a:p>
            <a:endParaRPr lang="en-US" sz="2000" dirty="0">
              <a:solidFill>
                <a:schemeClr val="tx2">
                  <a:alpha val="80000"/>
                </a:schemeClr>
              </a:solidFill>
            </a:endParaRPr>
          </a:p>
          <a:p>
            <a:r>
              <a:rPr lang="en-US" sz="2000" dirty="0" err="1">
                <a:solidFill>
                  <a:schemeClr val="tx2">
                    <a:alpha val="80000"/>
                  </a:schemeClr>
                </a:solidFill>
              </a:rPr>
              <a:t>Bcrypt</a:t>
            </a:r>
            <a:r>
              <a:rPr lang="en-US" sz="2000" dirty="0">
                <a:solidFill>
                  <a:schemeClr val="tx2">
                    <a:alpha val="80000"/>
                  </a:schemeClr>
                </a:solidFill>
              </a:rPr>
              <a:t>: To safely store user password in database</a:t>
            </a:r>
          </a:p>
          <a:p>
            <a:endParaRPr lang="en-US" sz="2000" dirty="0">
              <a:solidFill>
                <a:srgbClr val="233A3D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4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14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ight Triangle 1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Document 18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9987FE-757E-5815-F2E8-F98F323A6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7971"/>
            <a:ext cx="6159160" cy="5547527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Libraries Used</a:t>
            </a:r>
            <a:endParaRPr lang="en-US" dirty="0"/>
          </a:p>
        </p:txBody>
      </p:sp>
      <p:sp>
        <p:nvSpPr>
          <p:cNvPr id="55" name="Content Placeholder 9">
            <a:extLst>
              <a:ext uri="{FF2B5EF4-FFF2-40B4-BE49-F238E27FC236}">
                <a16:creationId xmlns:a16="http://schemas.microsoft.com/office/drawing/2014/main" id="{23773502-B1FD-3AD4-1E1D-655D4B3D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98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460E0D-1114-ADD8-C26D-DA3F4660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12" y="721081"/>
            <a:ext cx="4018620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1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76AF9-B13F-C5D8-F818-D292B88F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21" y="392037"/>
            <a:ext cx="3827756" cy="8794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Verdana Pro"/>
                <a:cs typeface="Posterama"/>
              </a:rPr>
              <a:t>Landing Page</a:t>
            </a:r>
            <a:endParaRPr lang="en-US">
              <a:solidFill>
                <a:schemeClr val="tx2"/>
              </a:solidFill>
              <a:latin typeface="Verdana Pro"/>
              <a:cs typeface="Calibr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24BF6E-7577-4036-E644-27C4E42B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3" y="1712514"/>
            <a:ext cx="8796067" cy="4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E0271B-8B79-358C-95E4-E2FD488B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71" y="283294"/>
            <a:ext cx="11359051" cy="10065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Verdana Pro"/>
                <a:cs typeface="Posterama"/>
              </a:rPr>
              <a:t>Login Page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3BBAF6-CA7E-6F93-2148-EFCA129A6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525" y="1825625"/>
            <a:ext cx="8880282" cy="4351338"/>
          </a:xfrm>
        </p:spPr>
      </p:pic>
    </p:spTree>
    <p:extLst>
      <p:ext uri="{BB962C8B-B14F-4D97-AF65-F5344CB8AC3E}">
        <p14:creationId xmlns:p14="http://schemas.microsoft.com/office/powerpoint/2010/main" val="45641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6AD51D-D59E-4689-A5DF-6A9857053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578CCE-1E06-4634-B7D3-B75915B79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8694FA-DDF2-4463-8E27-E40C7B70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66F117C-BB6F-4A4D-B9E6-7352647BF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FDD06D7-A858-4BE9-B269-78645172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9716CE-4E07-44BE-9271-E478BBE7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E8B64A-EF2F-47BF-AF60-22693FBD5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9EBB16F-B1A9-45AE-9C7A-503A402F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F44818A-E73A-4763-8B27-B5244AD16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43A7F77-4F07-4CD4-B62F-B3AF76ADF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C64748D-7F97-429F-8A7B-8D7EEB1E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B97A24-973F-442A-99BA-8AC5FB1D1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732AE5-4438-4E42-834A-653713C0B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E2B6CE-9310-4CD9-B1C7-2DBFB5613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59B4D1-86FF-4165-945E-3265E3F00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B56538-E579-4678-B2C4-190218F65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898F5F-7AAE-453A-82FE-F4247F2F4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D95DBF-0AAC-4741-91B1-649F6FE7D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3F59BE-64EE-4780-9361-E231148A4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BE6D2F5-CA3E-4BC3-B8FE-49E3FAC00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F74E0F-547D-4E30-B042-E040A1639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48BBB3-C56E-4DCA-B93A-71D475476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449CBA-E814-4F9C-9FC8-0B2E05BFB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F9BC37-BDF5-45BE-B728-B10A9565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14572B9-7D58-48F6-A290-9EF097595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C4CAC2-0AC5-408F-92EA-7FB0F63A5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04E629-A4AD-411E-B4C0-B205748A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BA5C51-7F10-4E99-BF13-383E0B5DE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7F8EAE2-B22F-48D7-875C-C68B07B5C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7E1B9FF-384B-455E-88A2-93A4CC791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9A8FF40-B2F4-4522-9598-E0F027915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A6DA27B-24A2-4FAF-9CB9-A814BF8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D48258A-6826-4A24-97F8-B65FE4D99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3F6B7F-6CF7-4212-8A4C-0AF81FCC7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D379A7-2614-4A67-8607-5A9FF0118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972002F-2AF6-4170-83C8-3AC461AEA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1082F6-3D56-4AD7-A271-A7CDEE46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CCEA333-BCA4-414F-8235-43D426595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87971C1-BBD6-4201-A93D-DF09B2B4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8F0E17-F524-4028-ABA2-99D293B7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9CA3BF8-B976-46BC-9FD8-0BBFED3A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30B60B9-F7F0-4B6E-848E-94EB0E9D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F33B57A-CBB1-4201-BB5A-75E5AB6F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721E5-E31C-4F26-9D10-29EDA02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DADFEDD-1B94-4EA7-B826-5E342BD4B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F0AE683-15D4-4904-BB82-96ADABE67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EF4A50C-5A07-4204-8915-10F2B32D6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E84E616-3881-4F89-8F3A-EC4C9F3E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ACE3E7B-5CF6-4605-8EA9-F03A222AA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7AE8FF-E1E0-49F8-972B-3BCAD57D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8F76A8B-AC15-4215-884C-57C94FE7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29813CA-E925-41BB-A818-AEEBD58D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D9DD07-B629-4508-99B3-666544E5D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859C10A-6DEF-4B98-9208-9681745D0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8F930A6-B089-462C-8699-E7DEC651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9FCA652-5425-4350-80D2-DF3A72932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14C2703-817B-4E61-B0C1-B8A18B7B7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756F19-602C-437D-89D3-AA582DE6E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D912F9B-FBEE-468E-9E40-4A911738B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3008689-B0A9-46C9-888F-0427372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AA2E07E-83FC-4A07-A945-64C914BB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BC3CD54-7A49-4290-9D69-AC69160EE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Flowchart: Document 8">
            <a:extLst>
              <a:ext uri="{FF2B5EF4-FFF2-40B4-BE49-F238E27FC236}">
                <a16:creationId xmlns:a16="http://schemas.microsoft.com/office/drawing/2014/main" id="{4BE5C09D-B3C1-42F3-B945-39AEDFD19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56098" y="97180"/>
            <a:ext cx="6867330" cy="665430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533399"/>
            <a:ext cx="12214827" cy="6858000"/>
            <a:chOff x="-6214" y="-1"/>
            <a:chExt cx="12214827" cy="6858000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295E7E-5684-B086-0486-56C52A66473D}"/>
              </a:ext>
            </a:extLst>
          </p:cNvPr>
          <p:cNvSpPr txBox="1"/>
          <p:nvPr/>
        </p:nvSpPr>
        <p:spPr>
          <a:xfrm>
            <a:off x="32385" y="477801"/>
            <a:ext cx="1219088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latin typeface="Verdana Pro"/>
              </a:rPr>
              <a:t>Verify E-Mail </a:t>
            </a:r>
          </a:p>
        </p:txBody>
      </p:sp>
      <p:pic>
        <p:nvPicPr>
          <p:cNvPr id="6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153A68A-47EA-A7BB-5311-800FE21B4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169" y="1825625"/>
            <a:ext cx="8902993" cy="4351338"/>
          </a:xfrm>
        </p:spPr>
      </p:pic>
    </p:spTree>
    <p:extLst>
      <p:ext uri="{BB962C8B-B14F-4D97-AF65-F5344CB8AC3E}">
        <p14:creationId xmlns:p14="http://schemas.microsoft.com/office/powerpoint/2010/main" val="274977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5C323A-CCFF-868A-42E3-7C3E3F1887AF}"/>
              </a:ext>
            </a:extLst>
          </p:cNvPr>
          <p:cNvSpPr txBox="1"/>
          <p:nvPr/>
        </p:nvSpPr>
        <p:spPr>
          <a:xfrm>
            <a:off x="977" y="385135"/>
            <a:ext cx="121857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latin typeface="Verdana Pro"/>
              </a:rPr>
              <a:t>Sign Up Page</a:t>
            </a:r>
            <a:endParaRPr lang="en-US" sz="4000">
              <a:latin typeface="Verdana Pro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22F40C-C200-0670-6471-8C2CBC076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282" y="1825625"/>
            <a:ext cx="8948767" cy="4351338"/>
          </a:xfrm>
        </p:spPr>
      </p:pic>
    </p:spTree>
    <p:extLst>
      <p:ext uri="{BB962C8B-B14F-4D97-AF65-F5344CB8AC3E}">
        <p14:creationId xmlns:p14="http://schemas.microsoft.com/office/powerpoint/2010/main" val="1040109262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2E8E8"/>
      </a:lt2>
      <a:accent1>
        <a:srgbClr val="EB7172"/>
      </a:accent1>
      <a:accent2>
        <a:srgbClr val="E75191"/>
      </a:accent2>
      <a:accent3>
        <a:srgbClr val="EB71D8"/>
      </a:accent3>
      <a:accent4>
        <a:srgbClr val="C151E7"/>
      </a:accent4>
      <a:accent5>
        <a:srgbClr val="9971EB"/>
      </a:accent5>
      <a:accent6>
        <a:srgbClr val="515FE7"/>
      </a:accent6>
      <a:hlink>
        <a:srgbClr val="568D8D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SineVTI</vt:lpstr>
      <vt:lpstr>EventDing   Official Portal of Northeastern University to host events</vt:lpstr>
      <vt:lpstr>Problem Statement</vt:lpstr>
      <vt:lpstr>Tech Stack We Used</vt:lpstr>
      <vt:lpstr>External APIs/Resources used</vt:lpstr>
      <vt:lpstr>Libraries Used</vt:lpstr>
      <vt:lpstr>Landing Page</vt:lpstr>
      <vt:lpstr>Login Page</vt:lpstr>
      <vt:lpstr>PowerPoint Presentation</vt:lpstr>
      <vt:lpstr>PowerPoint Presentation</vt:lpstr>
      <vt:lpstr>PowerPoint Presentation</vt:lpstr>
      <vt:lpstr>PowerPoint Presentation</vt:lpstr>
      <vt:lpstr>EVENT CREATION FORM</vt:lpstr>
      <vt:lpstr>STUDENT HOME PAGE</vt:lpstr>
      <vt:lpstr>STUDENT EVENTS PAGE</vt:lpstr>
      <vt:lpstr>STUDENT BOOKED EVENTS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560</cp:revision>
  <dcterms:created xsi:type="dcterms:W3CDTF">2022-12-08T18:18:26Z</dcterms:created>
  <dcterms:modified xsi:type="dcterms:W3CDTF">2022-12-10T16:38:43Z</dcterms:modified>
</cp:coreProperties>
</file>